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embeddedFontLst>
    <p:embeddedFont>
      <p:font typeface="Roboto"/>
      <p:regular r:id="rId35"/>
      <p:bold r:id="rId36"/>
      <p:italic r:id="rId37"/>
      <p:boldItalic r:id="rId38"/>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Roboto-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Roboto-italic.fntdata"/><Relationship Id="rId14" Type="http://schemas.openxmlformats.org/officeDocument/2006/relationships/slide" Target="slides/slide9.xml"/><Relationship Id="rId36" Type="http://schemas.openxmlformats.org/officeDocument/2006/relationships/font" Target="fonts/Roboto-bold.fntdata"/><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font" Target="fonts/Roboto-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9" name="Shape 1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7" name="Shape 1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3" name="Shape 1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9" name="Shape 1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5" name="Shape 1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1" name="Shape 1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8" name="Shape 1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3" name="Shape 22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29" name="Shape 2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5" name="Shape 2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a:off x="8246400" y="4245925"/>
            <a:ext cx="897599" cy="897599"/>
          </a:xfrm>
          <a:prstGeom prst="rtTriangle">
            <a:avLst/>
          </a:prstGeom>
          <a:solidFill>
            <a:schemeClr val="lt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flipH="1">
            <a:off x="8246400" y="4245875"/>
            <a:ext cx="897599" cy="897599"/>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a:spcBef>
                <a:spcPts val="0"/>
              </a:spcBef>
              <a:buNone/>
            </a:pPr>
            <a:r>
              <a:t/>
            </a:r>
            <a:endParaRPr/>
          </a:p>
        </p:txBody>
      </p:sp>
      <p:sp>
        <p:nvSpPr>
          <p:cNvPr id="11" name="Shape 11"/>
          <p:cNvSpPr txBox="1"/>
          <p:nvPr>
            <p:ph type="ctrTitle"/>
          </p:nvPr>
        </p:nvSpPr>
        <p:spPr>
          <a:xfrm>
            <a:off x="390525" y="1819275"/>
            <a:ext cx="8222100" cy="933599"/>
          </a:xfrm>
          <a:prstGeom prst="rect">
            <a:avLst/>
          </a:prstGeom>
        </p:spPr>
        <p:txBody>
          <a:bodyPr anchorCtr="0" anchor="b"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12" name="Shape 12"/>
          <p:cNvSpPr txBox="1"/>
          <p:nvPr>
            <p:ph idx="1" type="subTitle"/>
          </p:nvPr>
        </p:nvSpPr>
        <p:spPr>
          <a:xfrm>
            <a:off x="390525" y="2789130"/>
            <a:ext cx="8222100" cy="432899"/>
          </a:xfrm>
          <a:prstGeom prst="rect">
            <a:avLst/>
          </a:prstGeom>
        </p:spPr>
        <p:txBody>
          <a:bodyPr anchorCtr="0" anchor="t" bIns="91425" lIns="91425" rIns="91425" tIns="91425"/>
          <a:lstStyle>
            <a:lvl1pPr>
              <a:lnSpc>
                <a:spcPct val="100000"/>
              </a:lnSpc>
              <a:spcBef>
                <a:spcPts val="0"/>
              </a:spcBef>
              <a:spcAft>
                <a:spcPts val="0"/>
              </a:spcAft>
              <a:buClr>
                <a:schemeClr val="lt1"/>
              </a:buClr>
              <a:buNone/>
              <a:defRPr>
                <a:solidFill>
                  <a:schemeClr val="lt1"/>
                </a:solidFill>
              </a:defRPr>
            </a:lvl1pPr>
            <a:lvl2pPr>
              <a:lnSpc>
                <a:spcPct val="100000"/>
              </a:lnSpc>
              <a:spcBef>
                <a:spcPts val="0"/>
              </a:spcBef>
              <a:spcAft>
                <a:spcPts val="0"/>
              </a:spcAft>
              <a:buClr>
                <a:schemeClr val="lt1"/>
              </a:buClr>
              <a:buSzPct val="100000"/>
              <a:buNone/>
              <a:defRPr sz="1800">
                <a:solidFill>
                  <a:schemeClr val="lt1"/>
                </a:solidFill>
              </a:defRPr>
            </a:lvl2pPr>
            <a:lvl3pPr>
              <a:lnSpc>
                <a:spcPct val="100000"/>
              </a:lnSpc>
              <a:spcBef>
                <a:spcPts val="0"/>
              </a:spcBef>
              <a:spcAft>
                <a:spcPts val="0"/>
              </a:spcAft>
              <a:buClr>
                <a:schemeClr val="lt1"/>
              </a:buClr>
              <a:buSzPct val="100000"/>
              <a:buNone/>
              <a:defRPr sz="1800">
                <a:solidFill>
                  <a:schemeClr val="lt1"/>
                </a:solidFill>
              </a:defRPr>
            </a:lvl3pPr>
            <a:lvl4pPr>
              <a:lnSpc>
                <a:spcPct val="100000"/>
              </a:lnSpc>
              <a:spcBef>
                <a:spcPts val="0"/>
              </a:spcBef>
              <a:spcAft>
                <a:spcPts val="0"/>
              </a:spcAft>
              <a:buClr>
                <a:schemeClr val="lt1"/>
              </a:buClr>
              <a:buSzPct val="100000"/>
              <a:buNone/>
              <a:defRPr sz="1800">
                <a:solidFill>
                  <a:schemeClr val="lt1"/>
                </a:solidFill>
              </a:defRPr>
            </a:lvl4pPr>
            <a:lvl5pPr>
              <a:lnSpc>
                <a:spcPct val="100000"/>
              </a:lnSpc>
              <a:spcBef>
                <a:spcPts val="0"/>
              </a:spcBef>
              <a:spcAft>
                <a:spcPts val="0"/>
              </a:spcAft>
              <a:buClr>
                <a:schemeClr val="lt1"/>
              </a:buClr>
              <a:buSzPct val="100000"/>
              <a:buNone/>
              <a:defRPr sz="1800">
                <a:solidFill>
                  <a:schemeClr val="lt1"/>
                </a:solidFill>
              </a:defRPr>
            </a:lvl5pPr>
            <a:lvl6pPr>
              <a:lnSpc>
                <a:spcPct val="100000"/>
              </a:lnSpc>
              <a:spcBef>
                <a:spcPts val="0"/>
              </a:spcBef>
              <a:spcAft>
                <a:spcPts val="0"/>
              </a:spcAft>
              <a:buClr>
                <a:schemeClr val="lt1"/>
              </a:buClr>
              <a:buSzPct val="100000"/>
              <a:buNone/>
              <a:defRPr sz="1800">
                <a:solidFill>
                  <a:schemeClr val="lt1"/>
                </a:solidFill>
              </a:defRPr>
            </a:lvl6pPr>
            <a:lvl7pPr>
              <a:lnSpc>
                <a:spcPct val="100000"/>
              </a:lnSpc>
              <a:spcBef>
                <a:spcPts val="0"/>
              </a:spcBef>
              <a:spcAft>
                <a:spcPts val="0"/>
              </a:spcAft>
              <a:buClr>
                <a:schemeClr val="lt1"/>
              </a:buClr>
              <a:buSzPct val="100000"/>
              <a:buNone/>
              <a:defRPr sz="1800">
                <a:solidFill>
                  <a:schemeClr val="lt1"/>
                </a:solidFill>
              </a:defRPr>
            </a:lvl7pPr>
            <a:lvl8pPr>
              <a:lnSpc>
                <a:spcPct val="100000"/>
              </a:lnSpc>
              <a:spcBef>
                <a:spcPts val="0"/>
              </a:spcBef>
              <a:spcAft>
                <a:spcPts val="0"/>
              </a:spcAft>
              <a:buClr>
                <a:schemeClr val="lt1"/>
              </a:buClr>
              <a:buSzPct val="100000"/>
              <a:buNone/>
              <a:defRPr sz="1800">
                <a:solidFill>
                  <a:schemeClr val="lt1"/>
                </a:solidFill>
              </a:defRPr>
            </a:lvl8pPr>
            <a:lvl9pPr>
              <a:lnSpc>
                <a:spcPct val="100000"/>
              </a:lnSpc>
              <a:spcBef>
                <a:spcPts val="0"/>
              </a:spcBef>
              <a:spcAft>
                <a:spcPts val="0"/>
              </a:spcAft>
              <a:buClr>
                <a:schemeClr val="lt1"/>
              </a:buClr>
              <a:buSzPct val="100000"/>
              <a:buNone/>
              <a:defRPr sz="1800">
                <a:solidFill>
                  <a:schemeClr val="lt1"/>
                </a:solidFill>
              </a:defRPr>
            </a:lvl9pPr>
          </a:lstStyle>
          <a:p/>
        </p:txBody>
      </p:sp>
      <p:sp>
        <p:nvSpPr>
          <p:cNvPr id="13" name="Shape 13"/>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6" name="Shape 56"/>
        <p:cNvGrpSpPr/>
        <p:nvPr/>
      </p:nvGrpSpPr>
      <p:grpSpPr>
        <a:xfrm>
          <a:off x="0" y="0"/>
          <a:ext cx="0" cy="0"/>
          <a:chOff x="0" y="0"/>
          <a:chExt cx="0" cy="0"/>
        </a:xfrm>
      </p:grpSpPr>
      <p:sp>
        <p:nvSpPr>
          <p:cNvPr id="57" name="Shape 57"/>
          <p:cNvSpPr txBox="1"/>
          <p:nvPr>
            <p:ph type="title"/>
          </p:nvPr>
        </p:nvSpPr>
        <p:spPr>
          <a:xfrm>
            <a:off x="475500" y="1258525"/>
            <a:ext cx="8222100" cy="1963500"/>
          </a:xfrm>
          <a:prstGeom prst="rect">
            <a:avLst/>
          </a:prstGeom>
        </p:spPr>
        <p:txBody>
          <a:bodyPr anchorCtr="0" anchor="b" bIns="91425" lIns="91425" rIns="91425" tIns="91425"/>
          <a:lstStyle>
            <a:lvl1pPr algn="ctr">
              <a:spcBef>
                <a:spcPts val="0"/>
              </a:spcBef>
              <a:buClr>
                <a:schemeClr val="dk2"/>
              </a:buClr>
              <a:buSzPct val="100000"/>
              <a:defRPr sz="12000">
                <a:solidFill>
                  <a:schemeClr val="dk2"/>
                </a:solidFill>
              </a:defRPr>
            </a:lvl1pPr>
            <a:lvl2pPr algn="ctr">
              <a:spcBef>
                <a:spcPts val="0"/>
              </a:spcBef>
              <a:buClr>
                <a:schemeClr val="dk2"/>
              </a:buClr>
              <a:buSzPct val="100000"/>
              <a:defRPr sz="12000">
                <a:solidFill>
                  <a:schemeClr val="dk2"/>
                </a:solidFill>
              </a:defRPr>
            </a:lvl2pPr>
            <a:lvl3pPr algn="ctr">
              <a:spcBef>
                <a:spcPts val="0"/>
              </a:spcBef>
              <a:buClr>
                <a:schemeClr val="dk2"/>
              </a:buClr>
              <a:buSzPct val="100000"/>
              <a:defRPr sz="12000">
                <a:solidFill>
                  <a:schemeClr val="dk2"/>
                </a:solidFill>
              </a:defRPr>
            </a:lvl3pPr>
            <a:lvl4pPr algn="ctr">
              <a:spcBef>
                <a:spcPts val="0"/>
              </a:spcBef>
              <a:buClr>
                <a:schemeClr val="dk2"/>
              </a:buClr>
              <a:buSzPct val="100000"/>
              <a:defRPr sz="12000">
                <a:solidFill>
                  <a:schemeClr val="dk2"/>
                </a:solidFill>
              </a:defRPr>
            </a:lvl4pPr>
            <a:lvl5pPr algn="ctr">
              <a:spcBef>
                <a:spcPts val="0"/>
              </a:spcBef>
              <a:buClr>
                <a:schemeClr val="dk2"/>
              </a:buClr>
              <a:buSzPct val="100000"/>
              <a:defRPr sz="12000">
                <a:solidFill>
                  <a:schemeClr val="dk2"/>
                </a:solidFill>
              </a:defRPr>
            </a:lvl5pPr>
            <a:lvl6pPr algn="ctr">
              <a:spcBef>
                <a:spcPts val="0"/>
              </a:spcBef>
              <a:buClr>
                <a:schemeClr val="dk2"/>
              </a:buClr>
              <a:buSzPct val="100000"/>
              <a:defRPr sz="12000">
                <a:solidFill>
                  <a:schemeClr val="dk2"/>
                </a:solidFill>
              </a:defRPr>
            </a:lvl6pPr>
            <a:lvl7pPr algn="ctr">
              <a:spcBef>
                <a:spcPts val="0"/>
              </a:spcBef>
              <a:buClr>
                <a:schemeClr val="dk2"/>
              </a:buClr>
              <a:buSzPct val="100000"/>
              <a:defRPr sz="12000">
                <a:solidFill>
                  <a:schemeClr val="dk2"/>
                </a:solidFill>
              </a:defRPr>
            </a:lvl7pPr>
            <a:lvl8pPr algn="ctr">
              <a:spcBef>
                <a:spcPts val="0"/>
              </a:spcBef>
              <a:buClr>
                <a:schemeClr val="dk2"/>
              </a:buClr>
              <a:buSzPct val="100000"/>
              <a:defRPr sz="12000">
                <a:solidFill>
                  <a:schemeClr val="dk2"/>
                </a:solidFill>
              </a:defRPr>
            </a:lvl8pPr>
            <a:lvl9pPr algn="ctr">
              <a:spcBef>
                <a:spcPts val="0"/>
              </a:spcBef>
              <a:buClr>
                <a:schemeClr val="dk2"/>
              </a:buClr>
              <a:buSzPct val="100000"/>
              <a:defRPr sz="12000">
                <a:solidFill>
                  <a:schemeClr val="dk2"/>
                </a:solidFill>
              </a:defRPr>
            </a:lvl9pPr>
          </a:lstStyle>
          <a:p/>
        </p:txBody>
      </p:sp>
      <p:sp>
        <p:nvSpPr>
          <p:cNvPr id="58" name="Shape 58"/>
          <p:cNvSpPr txBox="1"/>
          <p:nvPr>
            <p:ph idx="1" type="body"/>
          </p:nvPr>
        </p:nvSpPr>
        <p:spPr>
          <a:xfrm>
            <a:off x="475500" y="3304625"/>
            <a:ext cx="8222100"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9" name="Shape 59"/>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0" name="Shape 60"/>
        <p:cNvGrpSpPr/>
        <p:nvPr/>
      </p:nvGrpSpPr>
      <p:grpSpPr>
        <a:xfrm>
          <a:off x="0" y="0"/>
          <a:ext cx="0" cy="0"/>
          <a:chOff x="0" y="0"/>
          <a:chExt cx="0" cy="0"/>
        </a:xfrm>
      </p:grpSpPr>
      <p:sp>
        <p:nvSpPr>
          <p:cNvPr id="61" name="Shape 61"/>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4" name="Shape 14"/>
        <p:cNvGrpSpPr/>
        <p:nvPr/>
      </p:nvGrpSpPr>
      <p:grpSpPr>
        <a:xfrm>
          <a:off x="0" y="0"/>
          <a:ext cx="0" cy="0"/>
          <a:chOff x="0" y="0"/>
          <a:chExt cx="0" cy="0"/>
        </a:xfrm>
      </p:grpSpPr>
      <p:sp>
        <p:nvSpPr>
          <p:cNvPr id="15" name="Shape 15"/>
          <p:cNvSpPr txBox="1"/>
          <p:nvPr>
            <p:ph type="title"/>
          </p:nvPr>
        </p:nvSpPr>
        <p:spPr>
          <a:xfrm>
            <a:off x="460950" y="2065350"/>
            <a:ext cx="8222100" cy="1012799"/>
          </a:xfrm>
          <a:prstGeom prst="rect">
            <a:avLst/>
          </a:prstGeom>
        </p:spPr>
        <p:txBody>
          <a:bodyPr anchorCtr="0" anchor="ctr"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16" name="Shape 16"/>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19" name="Shape 19"/>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20" name="Shape 20"/>
          <p:cNvSpPr txBox="1"/>
          <p:nvPr>
            <p:ph type="title"/>
          </p:nvPr>
        </p:nvSpPr>
        <p:spPr>
          <a:xfrm>
            <a:off x="471900" y="738725"/>
            <a:ext cx="8222100" cy="7676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71900" y="1919075"/>
            <a:ext cx="8222100" cy="27102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25" name="Shape 2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26" name="Shape 26"/>
          <p:cNvSpPr txBox="1"/>
          <p:nvPr>
            <p:ph type="title"/>
          </p:nvPr>
        </p:nvSpPr>
        <p:spPr>
          <a:xfrm>
            <a:off x="471900" y="738725"/>
            <a:ext cx="8222100" cy="767699"/>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x="471900" y="1919075"/>
            <a:ext cx="3999899" cy="2710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8" name="Shape 28"/>
          <p:cNvSpPr txBox="1"/>
          <p:nvPr>
            <p:ph idx="2" type="body"/>
          </p:nvPr>
        </p:nvSpPr>
        <p:spPr>
          <a:xfrm>
            <a:off x="4694250" y="1919075"/>
            <a:ext cx="3999899" cy="27102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9" name="Shape 29"/>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p:nvPr/>
        </p:nvSpPr>
        <p:spPr>
          <a:xfrm flipH="1" rot="10800000">
            <a:off x="0" y="656399"/>
            <a:ext cx="9144000" cy="4487100"/>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32" name="Shape 32"/>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33" name="Shape 33"/>
          <p:cNvSpPr txBox="1"/>
          <p:nvPr>
            <p:ph type="title"/>
          </p:nvPr>
        </p:nvSpPr>
        <p:spPr>
          <a:xfrm>
            <a:off x="98250" y="16350"/>
            <a:ext cx="8826599" cy="602700"/>
          </a:xfrm>
          <a:prstGeom prst="rect">
            <a:avLst/>
          </a:prstGeom>
        </p:spPr>
        <p:txBody>
          <a:bodyPr anchorCtr="0" anchor="ctr" bIns="91425" lIns="91425" rIns="91425" tIns="91425"/>
          <a:lstStyle>
            <a:lvl1pPr>
              <a:spcBef>
                <a:spcPts val="0"/>
              </a:spcBef>
              <a:buSzPct val="100000"/>
              <a:defRPr sz="1800"/>
            </a:lvl1pPr>
            <a:lvl2pPr>
              <a:spcBef>
                <a:spcPts val="0"/>
              </a:spcBef>
              <a:buSzPct val="100000"/>
              <a:defRPr sz="1800"/>
            </a:lvl2pPr>
            <a:lvl3pPr>
              <a:spcBef>
                <a:spcPts val="0"/>
              </a:spcBef>
              <a:buSzPct val="100000"/>
              <a:defRPr sz="1800"/>
            </a:lvl3pPr>
            <a:lvl4pPr>
              <a:spcBef>
                <a:spcPts val="0"/>
              </a:spcBef>
              <a:buSzPct val="100000"/>
              <a:defRPr sz="1800"/>
            </a:lvl4pPr>
            <a:lvl5pPr>
              <a:spcBef>
                <a:spcPts val="0"/>
              </a:spcBef>
              <a:buSzPct val="100000"/>
              <a:defRPr sz="1800"/>
            </a:lvl5pPr>
            <a:lvl6pPr>
              <a:spcBef>
                <a:spcPts val="0"/>
              </a:spcBef>
              <a:buSzPct val="100000"/>
              <a:defRPr sz="1800"/>
            </a:lvl6pPr>
            <a:lvl7pPr>
              <a:spcBef>
                <a:spcPts val="0"/>
              </a:spcBef>
              <a:buSzPct val="100000"/>
              <a:defRPr sz="1800"/>
            </a:lvl7pPr>
            <a:lvl8pPr>
              <a:spcBef>
                <a:spcPts val="0"/>
              </a:spcBef>
              <a:buSzPct val="100000"/>
              <a:defRPr sz="1800"/>
            </a:lvl8pPr>
            <a:lvl9pPr>
              <a:spcBef>
                <a:spcPts val="0"/>
              </a:spcBef>
              <a:buSzPct val="100000"/>
              <a:defRPr sz="1800"/>
            </a:lvl9pPr>
          </a:lstStyle>
          <a:p/>
        </p:txBody>
      </p:sp>
      <p:sp>
        <p:nvSpPr>
          <p:cNvPr id="34" name="Shape 34"/>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5" name="Shape 35"/>
        <p:cNvGrpSpPr/>
        <p:nvPr/>
      </p:nvGrpSpPr>
      <p:grpSpPr>
        <a:xfrm>
          <a:off x="0" y="0"/>
          <a:ext cx="0" cy="0"/>
          <a:chOff x="0" y="0"/>
          <a:chExt cx="0" cy="0"/>
        </a:xfrm>
      </p:grpSpPr>
      <p:sp>
        <p:nvSpPr>
          <p:cNvPr id="36" name="Shape 36"/>
          <p:cNvSpPr txBox="1"/>
          <p:nvPr/>
        </p:nvSpPr>
        <p:spPr>
          <a:xfrm flipH="1" rot="10800000">
            <a:off x="3276600" y="25"/>
            <a:ext cx="5867400" cy="51434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37" name="Shape 37"/>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38" name="Shape 38"/>
          <p:cNvSpPr txBox="1"/>
          <p:nvPr>
            <p:ph type="title"/>
          </p:nvPr>
        </p:nvSpPr>
        <p:spPr>
          <a:xfrm>
            <a:off x="226077" y="357800"/>
            <a:ext cx="2807999" cy="9533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9" name="Shape 39"/>
          <p:cNvSpPr txBox="1"/>
          <p:nvPr>
            <p:ph idx="1" type="body"/>
          </p:nvPr>
        </p:nvSpPr>
        <p:spPr>
          <a:xfrm>
            <a:off x="226075" y="1465800"/>
            <a:ext cx="2807999" cy="3163499"/>
          </a:xfrm>
          <a:prstGeom prst="rect">
            <a:avLst/>
          </a:prstGeom>
        </p:spPr>
        <p:txBody>
          <a:bodyPr anchorCtr="0" anchor="t" bIns="91425" lIns="91425" rIns="91425" tIns="91425"/>
          <a:lstStyle>
            <a:lvl1pPr>
              <a:spcBef>
                <a:spcPts val="0"/>
              </a:spcBef>
              <a:buClr>
                <a:schemeClr val="lt1"/>
              </a:buClr>
              <a:buSzPct val="100000"/>
              <a:defRPr sz="1200">
                <a:solidFill>
                  <a:schemeClr val="lt1"/>
                </a:solidFill>
              </a:defRPr>
            </a:lvl1pPr>
            <a:lvl2pPr>
              <a:spcBef>
                <a:spcPts val="0"/>
              </a:spcBef>
              <a:buClr>
                <a:schemeClr val="lt1"/>
              </a:buClr>
              <a:buSzPct val="100000"/>
              <a:defRPr sz="1200">
                <a:solidFill>
                  <a:schemeClr val="lt1"/>
                </a:solidFill>
              </a:defRPr>
            </a:lvl2pPr>
            <a:lvl3pPr>
              <a:spcBef>
                <a:spcPts val="0"/>
              </a:spcBef>
              <a:buClr>
                <a:schemeClr val="lt1"/>
              </a:buClr>
              <a:buSzPct val="100000"/>
              <a:defRPr sz="1200">
                <a:solidFill>
                  <a:schemeClr val="lt1"/>
                </a:solidFill>
              </a:defRPr>
            </a:lvl3pPr>
            <a:lvl4pPr>
              <a:spcBef>
                <a:spcPts val="0"/>
              </a:spcBef>
              <a:buClr>
                <a:schemeClr val="lt1"/>
              </a:buClr>
              <a:buSzPct val="100000"/>
              <a:defRPr sz="1200">
                <a:solidFill>
                  <a:schemeClr val="lt1"/>
                </a:solidFill>
              </a:defRPr>
            </a:lvl4pPr>
            <a:lvl5pPr>
              <a:spcBef>
                <a:spcPts val="0"/>
              </a:spcBef>
              <a:buClr>
                <a:schemeClr val="lt1"/>
              </a:buClr>
              <a:buSzPct val="100000"/>
              <a:defRPr sz="1200">
                <a:solidFill>
                  <a:schemeClr val="lt1"/>
                </a:solidFill>
              </a:defRPr>
            </a:lvl5pPr>
            <a:lvl6pPr>
              <a:spcBef>
                <a:spcPts val="0"/>
              </a:spcBef>
              <a:buClr>
                <a:schemeClr val="lt1"/>
              </a:buClr>
              <a:buSzPct val="100000"/>
              <a:defRPr sz="1200">
                <a:solidFill>
                  <a:schemeClr val="lt1"/>
                </a:solidFill>
              </a:defRPr>
            </a:lvl6pPr>
            <a:lvl7pPr>
              <a:spcBef>
                <a:spcPts val="0"/>
              </a:spcBef>
              <a:buClr>
                <a:schemeClr val="lt1"/>
              </a:buClr>
              <a:buSzPct val="100000"/>
              <a:defRPr sz="1200">
                <a:solidFill>
                  <a:schemeClr val="lt1"/>
                </a:solidFill>
              </a:defRPr>
            </a:lvl7pPr>
            <a:lvl8pPr>
              <a:spcBef>
                <a:spcPts val="0"/>
              </a:spcBef>
              <a:buClr>
                <a:schemeClr val="lt1"/>
              </a:buClr>
              <a:buSzPct val="100000"/>
              <a:defRPr sz="1200">
                <a:solidFill>
                  <a:schemeClr val="lt1"/>
                </a:solidFill>
              </a:defRPr>
            </a:lvl8pPr>
            <a:lvl9pPr>
              <a:spcBef>
                <a:spcPts val="0"/>
              </a:spcBef>
              <a:buClr>
                <a:schemeClr val="lt1"/>
              </a:buClr>
              <a:buSzPct val="100000"/>
              <a:defRPr sz="1200">
                <a:solidFill>
                  <a:schemeClr val="lt1"/>
                </a:solidFill>
              </a:defRPr>
            </a:lvl9pPr>
          </a:lstStyle>
          <a:p/>
        </p:txBody>
      </p:sp>
      <p:sp>
        <p:nvSpPr>
          <p:cNvPr id="40" name="Shape 40"/>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1" name="Shape 41"/>
        <p:cNvGrpSpPr/>
        <p:nvPr/>
      </p:nvGrpSpPr>
      <p:grpSpPr>
        <a:xfrm>
          <a:off x="0" y="0"/>
          <a:ext cx="0" cy="0"/>
          <a:chOff x="0" y="0"/>
          <a:chExt cx="0" cy="0"/>
        </a:xfrm>
      </p:grpSpPr>
      <p:sp>
        <p:nvSpPr>
          <p:cNvPr id="42" name="Shape 42"/>
          <p:cNvSpPr txBox="1"/>
          <p:nvPr>
            <p:ph type="title"/>
          </p:nvPr>
        </p:nvSpPr>
        <p:spPr>
          <a:xfrm>
            <a:off x="490250" y="488250"/>
            <a:ext cx="6227100" cy="4090800"/>
          </a:xfrm>
          <a:prstGeom prst="rect">
            <a:avLst/>
          </a:prstGeom>
        </p:spPr>
        <p:txBody>
          <a:bodyPr anchorCtr="0" anchor="ctr" bIns="91425" lIns="91425" rIns="91425" tIns="91425"/>
          <a:lstStyle>
            <a:lvl1pPr>
              <a:spcBef>
                <a:spcPts val="0"/>
              </a:spcBef>
              <a:buSzPct val="100000"/>
              <a:defRPr sz="6000"/>
            </a:lvl1pPr>
            <a:lvl2pPr>
              <a:spcBef>
                <a:spcPts val="0"/>
              </a:spcBef>
              <a:buSzPct val="100000"/>
              <a:defRPr sz="6000"/>
            </a:lvl2pPr>
            <a:lvl3pPr>
              <a:spcBef>
                <a:spcPts val="0"/>
              </a:spcBef>
              <a:buSzPct val="100000"/>
              <a:defRPr sz="6000"/>
            </a:lvl3pPr>
            <a:lvl4pPr>
              <a:spcBef>
                <a:spcPts val="0"/>
              </a:spcBef>
              <a:buSzPct val="100000"/>
              <a:defRPr sz="6000"/>
            </a:lvl4pPr>
            <a:lvl5pPr>
              <a:spcBef>
                <a:spcPts val="0"/>
              </a:spcBef>
              <a:buSzPct val="100000"/>
              <a:defRPr sz="6000"/>
            </a:lvl5pPr>
            <a:lvl6pPr>
              <a:spcBef>
                <a:spcPts val="0"/>
              </a:spcBef>
              <a:buSzPct val="100000"/>
              <a:defRPr sz="6000"/>
            </a:lvl6pPr>
            <a:lvl7pPr>
              <a:spcBef>
                <a:spcPts val="0"/>
              </a:spcBef>
              <a:buSzPct val="100000"/>
              <a:defRPr sz="6000"/>
            </a:lvl7pPr>
            <a:lvl8pPr>
              <a:spcBef>
                <a:spcPts val="0"/>
              </a:spcBef>
              <a:buSzPct val="100000"/>
              <a:defRPr sz="6000"/>
            </a:lvl8pPr>
            <a:lvl9pPr>
              <a:spcBef>
                <a:spcPts val="0"/>
              </a:spcBef>
              <a:buSzPct val="100000"/>
              <a:defRPr sz="6000"/>
            </a:lvl9pPr>
          </a:lstStyle>
          <a:p/>
        </p:txBody>
      </p:sp>
      <p:sp>
        <p:nvSpPr>
          <p:cNvPr id="43" name="Shape 43"/>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4" name="Shape 44"/>
        <p:cNvGrpSpPr/>
        <p:nvPr/>
      </p:nvGrpSpPr>
      <p:grpSpPr>
        <a:xfrm>
          <a:off x="0" y="0"/>
          <a:ext cx="0" cy="0"/>
          <a:chOff x="0" y="0"/>
          <a:chExt cx="0" cy="0"/>
        </a:xfrm>
      </p:grpSpPr>
      <p:sp>
        <p:nvSpPr>
          <p:cNvPr id="45" name="Shape 45"/>
          <p:cNvSpPr/>
          <p:nvPr/>
        </p:nvSpPr>
        <p:spPr>
          <a:xfrm flipH="1">
            <a:off x="0" y="0"/>
            <a:ext cx="4572000" cy="51434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46" name="Shape 46"/>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47" name="Shape 47"/>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Clr>
                <a:schemeClr val="dk2"/>
              </a:buClr>
              <a:buSzPct val="100000"/>
              <a:defRPr sz="4200">
                <a:solidFill>
                  <a:schemeClr val="dk2"/>
                </a:solidFill>
              </a:defRPr>
            </a:lvl1pPr>
            <a:lvl2pPr algn="ctr">
              <a:spcBef>
                <a:spcPts val="0"/>
              </a:spcBef>
              <a:buClr>
                <a:schemeClr val="dk2"/>
              </a:buClr>
              <a:buSzPct val="100000"/>
              <a:defRPr sz="4200">
                <a:solidFill>
                  <a:schemeClr val="dk2"/>
                </a:solidFill>
              </a:defRPr>
            </a:lvl2pPr>
            <a:lvl3pPr algn="ctr">
              <a:spcBef>
                <a:spcPts val="0"/>
              </a:spcBef>
              <a:buClr>
                <a:schemeClr val="dk2"/>
              </a:buClr>
              <a:buSzPct val="100000"/>
              <a:defRPr sz="4200">
                <a:solidFill>
                  <a:schemeClr val="dk2"/>
                </a:solidFill>
              </a:defRPr>
            </a:lvl3pPr>
            <a:lvl4pPr algn="ctr">
              <a:spcBef>
                <a:spcPts val="0"/>
              </a:spcBef>
              <a:buClr>
                <a:schemeClr val="dk2"/>
              </a:buClr>
              <a:buSzPct val="100000"/>
              <a:defRPr sz="4200">
                <a:solidFill>
                  <a:schemeClr val="dk2"/>
                </a:solidFill>
              </a:defRPr>
            </a:lvl4pPr>
            <a:lvl5pPr algn="ctr">
              <a:spcBef>
                <a:spcPts val="0"/>
              </a:spcBef>
              <a:buClr>
                <a:schemeClr val="dk2"/>
              </a:buClr>
              <a:buSzPct val="100000"/>
              <a:defRPr sz="4200">
                <a:solidFill>
                  <a:schemeClr val="dk2"/>
                </a:solidFill>
              </a:defRPr>
            </a:lvl5pPr>
            <a:lvl6pPr algn="ctr">
              <a:spcBef>
                <a:spcPts val="0"/>
              </a:spcBef>
              <a:buClr>
                <a:schemeClr val="dk2"/>
              </a:buClr>
              <a:buSzPct val="100000"/>
              <a:defRPr sz="4200">
                <a:solidFill>
                  <a:schemeClr val="dk2"/>
                </a:solidFill>
              </a:defRPr>
            </a:lvl6pPr>
            <a:lvl7pPr algn="ctr">
              <a:spcBef>
                <a:spcPts val="0"/>
              </a:spcBef>
              <a:buClr>
                <a:schemeClr val="dk2"/>
              </a:buClr>
              <a:buSzPct val="100000"/>
              <a:defRPr sz="4200">
                <a:solidFill>
                  <a:schemeClr val="dk2"/>
                </a:solidFill>
              </a:defRPr>
            </a:lvl7pPr>
            <a:lvl8pPr algn="ctr">
              <a:spcBef>
                <a:spcPts val="0"/>
              </a:spcBef>
              <a:buClr>
                <a:schemeClr val="dk2"/>
              </a:buClr>
              <a:buSzPct val="100000"/>
              <a:defRPr sz="4200">
                <a:solidFill>
                  <a:schemeClr val="dk2"/>
                </a:solidFill>
              </a:defRPr>
            </a:lvl8pPr>
            <a:lvl9pPr algn="ctr">
              <a:spcBef>
                <a:spcPts val="0"/>
              </a:spcBef>
              <a:buClr>
                <a:schemeClr val="dk2"/>
              </a:buClr>
              <a:buSzPct val="100000"/>
              <a:defRPr sz="4200">
                <a:solidFill>
                  <a:schemeClr val="dk2"/>
                </a:solidFill>
              </a:defRPr>
            </a:lvl9pPr>
          </a:lstStyle>
          <a:p/>
        </p:txBody>
      </p:sp>
      <p:sp>
        <p:nvSpPr>
          <p:cNvPr id="48" name="Shape 48"/>
          <p:cNvSpPr txBox="1"/>
          <p:nvPr>
            <p:ph idx="1" type="subTitle"/>
          </p:nvPr>
        </p:nvSpPr>
        <p:spPr>
          <a:xfrm>
            <a:off x="265500" y="2779466"/>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9" name="Shape 49"/>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50" name="Shape 50"/>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1" name="Shape 51"/>
        <p:cNvGrpSpPr/>
        <p:nvPr/>
      </p:nvGrpSpPr>
      <p:grpSpPr>
        <a:xfrm>
          <a:off x="0" y="0"/>
          <a:ext cx="0" cy="0"/>
          <a:chOff x="0" y="0"/>
          <a:chExt cx="0" cy="0"/>
        </a:xfrm>
      </p:grpSpPr>
      <p:sp>
        <p:nvSpPr>
          <p:cNvPr id="52" name="Shape 52"/>
          <p:cNvSpPr txBox="1"/>
          <p:nvPr/>
        </p:nvSpPr>
        <p:spPr>
          <a:xfrm flipH="1" rot="10800000">
            <a:off x="0" y="0"/>
            <a:ext cx="9144000" cy="4695899"/>
          </a:xfrm>
          <a:prstGeom prst="rect">
            <a:avLst/>
          </a:prstGeom>
          <a:solidFill>
            <a:schemeClr val="accent4"/>
          </a:solidFill>
          <a:ln>
            <a:noFill/>
          </a:ln>
        </p:spPr>
        <p:txBody>
          <a:bodyPr anchorCtr="0" anchor="ctr" bIns="91425" lIns="91425" rIns="91425" tIns="91425">
            <a:noAutofit/>
          </a:bodyPr>
          <a:lstStyle/>
          <a:p>
            <a:pPr>
              <a:spcBef>
                <a:spcPts val="0"/>
              </a:spcBef>
              <a:buNone/>
            </a:pPr>
            <a:r>
              <a:t/>
            </a:r>
            <a:endParaRPr/>
          </a:p>
        </p:txBody>
      </p:sp>
      <p:sp>
        <p:nvSpPr>
          <p:cNvPr id="53" name="Shape 53"/>
          <p:cNvSpPr/>
          <p:nvPr/>
        </p:nvSpPr>
        <p:spPr>
          <a:xfrm flipH="1" rot="10800000">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a:spcBef>
                <a:spcPts val="0"/>
              </a:spcBef>
              <a:buNone/>
            </a:pPr>
            <a:r>
              <a:t/>
            </a:r>
            <a:endParaRPr/>
          </a:p>
        </p:txBody>
      </p:sp>
      <p:sp>
        <p:nvSpPr>
          <p:cNvPr id="54" name="Shape 54"/>
          <p:cNvSpPr txBox="1"/>
          <p:nvPr>
            <p:ph idx="1" type="body"/>
          </p:nvPr>
        </p:nvSpPr>
        <p:spPr>
          <a:xfrm>
            <a:off x="57150" y="4696825"/>
            <a:ext cx="8381999" cy="446700"/>
          </a:xfrm>
          <a:prstGeom prst="rect">
            <a:avLst/>
          </a:prstGeom>
        </p:spPr>
        <p:txBody>
          <a:bodyPr anchorCtr="0" anchor="ctr" bIns="91425" lIns="91425" rIns="91425" tIns="91425"/>
          <a:lstStyle>
            <a:lvl1pPr>
              <a:lnSpc>
                <a:spcPct val="100000"/>
              </a:lnSpc>
              <a:spcBef>
                <a:spcPts val="0"/>
              </a:spcBef>
              <a:spcAft>
                <a:spcPts val="0"/>
              </a:spcAft>
              <a:buClr>
                <a:schemeClr val="lt1"/>
              </a:buClr>
              <a:buSzPct val="100000"/>
              <a:buNone/>
              <a:defRPr sz="1200">
                <a:solidFill>
                  <a:schemeClr val="lt1"/>
                </a:solidFill>
              </a:defRPr>
            </a:lvl1pPr>
          </a:lstStyle>
          <a:p/>
        </p:txBody>
      </p:sp>
      <p:sp>
        <p:nvSpPr>
          <p:cNvPr id="55" name="Shape 55"/>
          <p:cNvSpPr txBox="1"/>
          <p:nvPr>
            <p:ph idx="12" type="sldNum"/>
          </p:nvPr>
        </p:nvSpPr>
        <p:spPr>
          <a:xfrm>
            <a:off x="8523541" y="4695623"/>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71900" y="738725"/>
            <a:ext cx="8222100" cy="767699"/>
          </a:xfrm>
          <a:prstGeom prst="rect">
            <a:avLst/>
          </a:prstGeom>
          <a:noFill/>
          <a:ln>
            <a:noFill/>
          </a:ln>
        </p:spPr>
        <p:txBody>
          <a:bodyPr anchorCtr="0" anchor="b" bIns="91425" lIns="91425" rIns="91425" tIns="91425"/>
          <a:lstStyle>
            <a:lvl1pPr>
              <a:spcBef>
                <a:spcPts val="0"/>
              </a:spcBef>
              <a:buClr>
                <a:schemeClr val="lt1"/>
              </a:buClr>
              <a:buSzPct val="100000"/>
              <a:buFont typeface="Roboto"/>
              <a:buNone/>
              <a:defRPr sz="3200">
                <a:solidFill>
                  <a:schemeClr val="lt1"/>
                </a:solidFill>
                <a:latin typeface="Roboto"/>
                <a:ea typeface="Roboto"/>
                <a:cs typeface="Roboto"/>
                <a:sym typeface="Roboto"/>
              </a:defRPr>
            </a:lvl1pPr>
            <a:lvl2pPr>
              <a:spcBef>
                <a:spcPts val="0"/>
              </a:spcBef>
              <a:buClr>
                <a:schemeClr val="lt1"/>
              </a:buClr>
              <a:buSzPct val="100000"/>
              <a:buFont typeface="Roboto"/>
              <a:buNone/>
              <a:defRPr sz="3200">
                <a:solidFill>
                  <a:schemeClr val="lt1"/>
                </a:solidFill>
                <a:latin typeface="Roboto"/>
                <a:ea typeface="Roboto"/>
                <a:cs typeface="Roboto"/>
                <a:sym typeface="Roboto"/>
              </a:defRPr>
            </a:lvl2pPr>
            <a:lvl3pPr>
              <a:spcBef>
                <a:spcPts val="0"/>
              </a:spcBef>
              <a:buClr>
                <a:schemeClr val="lt1"/>
              </a:buClr>
              <a:buSzPct val="100000"/>
              <a:buFont typeface="Roboto"/>
              <a:buNone/>
              <a:defRPr sz="3200">
                <a:solidFill>
                  <a:schemeClr val="lt1"/>
                </a:solidFill>
                <a:latin typeface="Roboto"/>
                <a:ea typeface="Roboto"/>
                <a:cs typeface="Roboto"/>
                <a:sym typeface="Roboto"/>
              </a:defRPr>
            </a:lvl3pPr>
            <a:lvl4pPr>
              <a:spcBef>
                <a:spcPts val="0"/>
              </a:spcBef>
              <a:buClr>
                <a:schemeClr val="lt1"/>
              </a:buClr>
              <a:buSzPct val="100000"/>
              <a:buFont typeface="Roboto"/>
              <a:buNone/>
              <a:defRPr sz="3200">
                <a:solidFill>
                  <a:schemeClr val="lt1"/>
                </a:solidFill>
                <a:latin typeface="Roboto"/>
                <a:ea typeface="Roboto"/>
                <a:cs typeface="Roboto"/>
                <a:sym typeface="Roboto"/>
              </a:defRPr>
            </a:lvl4pPr>
            <a:lvl5pPr>
              <a:spcBef>
                <a:spcPts val="0"/>
              </a:spcBef>
              <a:buClr>
                <a:schemeClr val="lt1"/>
              </a:buClr>
              <a:buSzPct val="100000"/>
              <a:buFont typeface="Roboto"/>
              <a:buNone/>
              <a:defRPr sz="3200">
                <a:solidFill>
                  <a:schemeClr val="lt1"/>
                </a:solidFill>
                <a:latin typeface="Roboto"/>
                <a:ea typeface="Roboto"/>
                <a:cs typeface="Roboto"/>
                <a:sym typeface="Roboto"/>
              </a:defRPr>
            </a:lvl5pPr>
            <a:lvl6pPr>
              <a:spcBef>
                <a:spcPts val="0"/>
              </a:spcBef>
              <a:buClr>
                <a:schemeClr val="lt1"/>
              </a:buClr>
              <a:buSzPct val="100000"/>
              <a:buFont typeface="Roboto"/>
              <a:buNone/>
              <a:defRPr sz="3200">
                <a:solidFill>
                  <a:schemeClr val="lt1"/>
                </a:solidFill>
                <a:latin typeface="Roboto"/>
                <a:ea typeface="Roboto"/>
                <a:cs typeface="Roboto"/>
                <a:sym typeface="Roboto"/>
              </a:defRPr>
            </a:lvl6pPr>
            <a:lvl7pPr>
              <a:spcBef>
                <a:spcPts val="0"/>
              </a:spcBef>
              <a:buClr>
                <a:schemeClr val="lt1"/>
              </a:buClr>
              <a:buSzPct val="100000"/>
              <a:buFont typeface="Roboto"/>
              <a:buNone/>
              <a:defRPr sz="3200">
                <a:solidFill>
                  <a:schemeClr val="lt1"/>
                </a:solidFill>
                <a:latin typeface="Roboto"/>
                <a:ea typeface="Roboto"/>
                <a:cs typeface="Roboto"/>
                <a:sym typeface="Roboto"/>
              </a:defRPr>
            </a:lvl7pPr>
            <a:lvl8pPr>
              <a:spcBef>
                <a:spcPts val="0"/>
              </a:spcBef>
              <a:buClr>
                <a:schemeClr val="lt1"/>
              </a:buClr>
              <a:buSzPct val="100000"/>
              <a:buFont typeface="Roboto"/>
              <a:buNone/>
              <a:defRPr sz="3200">
                <a:solidFill>
                  <a:schemeClr val="lt1"/>
                </a:solidFill>
                <a:latin typeface="Roboto"/>
                <a:ea typeface="Roboto"/>
                <a:cs typeface="Roboto"/>
                <a:sym typeface="Roboto"/>
              </a:defRPr>
            </a:lvl8pPr>
            <a:lvl9pPr>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6" name="Shape 6"/>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7" name="Shape 7"/>
          <p:cNvSpPr txBox="1"/>
          <p:nvPr>
            <p:ph idx="12" type="sldNum"/>
          </p:nvPr>
        </p:nvSpPr>
        <p:spPr>
          <a:xfrm>
            <a:off x="8523541" y="4695623"/>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03.jpg"/><Relationship Id="rId4" Type="http://schemas.openxmlformats.org/officeDocument/2006/relationships/image" Target="../media/image0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08.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 Id="rId3" Type="http://schemas.openxmlformats.org/officeDocument/2006/relationships/image" Target="../media/image0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 Id="rId3" Type="http://schemas.openxmlformats.org/officeDocument/2006/relationships/image" Target="../media/image1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390525" y="1819275"/>
            <a:ext cx="8222100" cy="933599"/>
          </a:xfrm>
          <a:prstGeom prst="rect">
            <a:avLst/>
          </a:prstGeom>
        </p:spPr>
        <p:txBody>
          <a:bodyPr anchorCtr="0" anchor="b" bIns="91425" lIns="91425" rIns="91425" tIns="91425">
            <a:noAutofit/>
          </a:bodyPr>
          <a:lstStyle/>
          <a:p>
            <a:pPr>
              <a:spcBef>
                <a:spcPts val="0"/>
              </a:spcBef>
              <a:buNone/>
            </a:pPr>
            <a:r>
              <a:rPr lang="en"/>
              <a:t>Shakespeare’s </a:t>
            </a:r>
          </a:p>
        </p:txBody>
      </p:sp>
      <p:sp>
        <p:nvSpPr>
          <p:cNvPr id="64" name="Shape 64"/>
          <p:cNvSpPr txBox="1"/>
          <p:nvPr>
            <p:ph idx="1" type="subTitle"/>
          </p:nvPr>
        </p:nvSpPr>
        <p:spPr>
          <a:xfrm>
            <a:off x="390525" y="2789130"/>
            <a:ext cx="8222100" cy="432899"/>
          </a:xfrm>
          <a:prstGeom prst="rect">
            <a:avLst/>
          </a:prstGeom>
        </p:spPr>
        <p:txBody>
          <a:bodyPr anchorCtr="0" anchor="t" bIns="91425" lIns="91425" rIns="91425" tIns="91425">
            <a:noAutofit/>
          </a:bodyPr>
          <a:lstStyle/>
          <a:p>
            <a:pPr rtl="0">
              <a:spcBef>
                <a:spcPts val="0"/>
              </a:spcBef>
              <a:buNone/>
            </a:pPr>
            <a:r>
              <a:rPr lang="en" sz="2400"/>
              <a:t>Fact or Fiction</a:t>
            </a:r>
          </a:p>
          <a:p>
            <a:pPr>
              <a:spcBef>
                <a:spcPts val="0"/>
              </a:spcBef>
              <a:buNone/>
            </a:pPr>
            <a:r>
              <a:t/>
            </a:r>
            <a:endParaRPr sz="240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18" name="Shape 118"/>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000">
                <a:solidFill>
                  <a:srgbClr val="000000"/>
                </a:solidFill>
                <a:latin typeface="Times New Roman"/>
                <a:ea typeface="Times New Roman"/>
                <a:cs typeface="Times New Roman"/>
                <a:sym typeface="Times New Roman"/>
              </a:rPr>
              <a:t>-Answer: FICTION </a:t>
            </a:r>
          </a:p>
          <a:p>
            <a:pPr rtl="0">
              <a:spcBef>
                <a:spcPts val="0"/>
              </a:spcBef>
              <a:buNone/>
            </a:pPr>
            <a:r>
              <a:rPr lang="en" sz="3000">
                <a:solidFill>
                  <a:srgbClr val="000000"/>
                </a:solidFill>
                <a:latin typeface="Times New Roman"/>
                <a:ea typeface="Times New Roman"/>
                <a:cs typeface="Times New Roman"/>
                <a:sym typeface="Times New Roman"/>
              </a:rPr>
              <a:t>Darwin (admittedly not a playwright) wrote, “I have tried lately to read Shakespeare, and found it so intolerably dull that it nauseated me.”</a:t>
            </a:r>
          </a:p>
          <a:p>
            <a:pPr lvl="0" rtl="0">
              <a:spcBef>
                <a:spcPts val="0"/>
              </a:spcBef>
              <a:buNone/>
            </a:pPr>
            <a:r>
              <a:t/>
            </a:r>
            <a:endParaRPr sz="3000">
              <a:solidFill>
                <a:srgbClr val="000000"/>
              </a:solidFill>
              <a:latin typeface="Times New Roman"/>
              <a:ea typeface="Times New Roman"/>
              <a:cs typeface="Times New Roman"/>
              <a:sym typeface="Times New Roman"/>
            </a:endParaRPr>
          </a:p>
          <a:p>
            <a:pPr lvl="0" rtl="0">
              <a:spcBef>
                <a:spcPts val="0"/>
              </a:spcBef>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572475" y="1981725"/>
            <a:ext cx="3358500" cy="1012799"/>
          </a:xfrm>
          <a:prstGeom prst="rect">
            <a:avLst/>
          </a:prstGeom>
        </p:spPr>
        <p:txBody>
          <a:bodyPr anchorCtr="0" anchor="ctr" bIns="91425" lIns="91425" rIns="91425" tIns="91425">
            <a:noAutofit/>
          </a:bodyPr>
          <a:lstStyle/>
          <a:p>
            <a:pPr lvl="0" rtl="0">
              <a:spcBef>
                <a:spcPts val="0"/>
              </a:spcBef>
              <a:buNone/>
            </a:pPr>
            <a:r>
              <a:rPr lang="en"/>
              <a:t>Darwin</a:t>
            </a:r>
          </a:p>
        </p:txBody>
      </p:sp>
      <p:pic>
        <p:nvPicPr>
          <p:cNvPr id="124" name="Shape 124"/>
          <p:cNvPicPr preferRelativeResize="0"/>
          <p:nvPr/>
        </p:nvPicPr>
        <p:blipFill>
          <a:blip r:embed="rId3">
            <a:alphaModFix/>
          </a:blip>
          <a:stretch>
            <a:fillRect/>
          </a:stretch>
        </p:blipFill>
        <p:spPr>
          <a:xfrm>
            <a:off x="4279250" y="837227"/>
            <a:ext cx="3103424" cy="3910299"/>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30" name="Shape 130"/>
          <p:cNvSpPr txBox="1"/>
          <p:nvPr>
            <p:ph idx="1" type="body"/>
          </p:nvPr>
        </p:nvSpPr>
        <p:spPr>
          <a:xfrm>
            <a:off x="471900" y="1868825"/>
            <a:ext cx="8222100" cy="2710200"/>
          </a:xfrm>
          <a:prstGeom prst="rect">
            <a:avLst/>
          </a:prstGeom>
        </p:spPr>
        <p:txBody>
          <a:bodyPr anchorCtr="0" anchor="t" bIns="91425" lIns="91425" rIns="91425" tIns="91425">
            <a:noAutofit/>
          </a:bodyPr>
          <a:lstStyle/>
          <a:p>
            <a:pPr rtl="0">
              <a:spcBef>
                <a:spcPts val="0"/>
              </a:spcBef>
              <a:buNone/>
            </a:pPr>
            <a:r>
              <a:rPr lang="en" sz="3000">
                <a:solidFill>
                  <a:srgbClr val="000000"/>
                </a:solidFill>
                <a:latin typeface="Times New Roman"/>
                <a:ea typeface="Times New Roman"/>
                <a:cs typeface="Times New Roman"/>
                <a:sym typeface="Times New Roman"/>
              </a:rPr>
              <a:t>-FICTION  </a:t>
            </a:r>
          </a:p>
          <a:p>
            <a:pPr lvl="0" rtl="0">
              <a:spcBef>
                <a:spcPts val="0"/>
              </a:spcBef>
              <a:buNone/>
            </a:pPr>
            <a:r>
              <a:rPr lang="en" sz="3000">
                <a:solidFill>
                  <a:srgbClr val="000000"/>
                </a:solidFill>
                <a:latin typeface="Times New Roman"/>
                <a:ea typeface="Times New Roman"/>
                <a:cs typeface="Times New Roman"/>
                <a:sym typeface="Times New Roman"/>
              </a:rPr>
              <a:t>Poet, Robert Bridges said, “Shakespeare should not be put into the hands of the young without the warning that the foolish things in his plays were written to please the foolish, the filthy for the filthy, and the brutal for the brutal.”</a:t>
            </a:r>
          </a:p>
          <a:p>
            <a:pPr lvl="0" rtl="0">
              <a:spcBef>
                <a:spcPts val="0"/>
              </a:spcBef>
              <a:buNone/>
            </a:pPr>
            <a:r>
              <a:t/>
            </a:r>
            <a:endParaRPr sz="3000">
              <a:solidFill>
                <a:srgbClr val="000000"/>
              </a:solidFill>
              <a:latin typeface="Times New Roman"/>
              <a:ea typeface="Times New Roman"/>
              <a:cs typeface="Times New Roman"/>
              <a:sym typeface="Times New Roman"/>
            </a:endParaRPr>
          </a:p>
          <a:p>
            <a:pPr lvl="0" rtl="0">
              <a:spcBef>
                <a:spcPts val="0"/>
              </a:spcBef>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572475" y="1981725"/>
            <a:ext cx="3358500" cy="1012799"/>
          </a:xfrm>
          <a:prstGeom prst="rect">
            <a:avLst/>
          </a:prstGeom>
        </p:spPr>
        <p:txBody>
          <a:bodyPr anchorCtr="0" anchor="ctr" bIns="91425" lIns="91425" rIns="91425" tIns="91425">
            <a:noAutofit/>
          </a:bodyPr>
          <a:lstStyle/>
          <a:p>
            <a:pPr lvl="0" rtl="0">
              <a:spcBef>
                <a:spcPts val="0"/>
              </a:spcBef>
              <a:buNone/>
            </a:pPr>
            <a:r>
              <a:rPr lang="en"/>
              <a:t>Robert Bridges</a:t>
            </a:r>
          </a:p>
        </p:txBody>
      </p:sp>
      <p:pic>
        <p:nvPicPr>
          <p:cNvPr id="136" name="Shape 136"/>
          <p:cNvPicPr preferRelativeResize="0"/>
          <p:nvPr/>
        </p:nvPicPr>
        <p:blipFill>
          <a:blip r:embed="rId3">
            <a:alphaModFix/>
          </a:blip>
          <a:stretch>
            <a:fillRect/>
          </a:stretch>
        </p:blipFill>
        <p:spPr>
          <a:xfrm>
            <a:off x="4376875" y="837225"/>
            <a:ext cx="2861200" cy="39102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42" name="Shape 142"/>
          <p:cNvSpPr txBox="1"/>
          <p:nvPr>
            <p:ph idx="1" type="body"/>
          </p:nvPr>
        </p:nvSpPr>
        <p:spPr>
          <a:xfrm>
            <a:off x="471900" y="1960875"/>
            <a:ext cx="8222100" cy="2710200"/>
          </a:xfrm>
          <a:prstGeom prst="rect">
            <a:avLst/>
          </a:prstGeom>
        </p:spPr>
        <p:txBody>
          <a:bodyPr anchorCtr="0" anchor="t" bIns="91425" lIns="91425" rIns="91425" tIns="91425">
            <a:noAutofit/>
          </a:bodyPr>
          <a:lstStyle/>
          <a:p>
            <a:pPr lvl="0" rtl="0">
              <a:spcBef>
                <a:spcPts val="0"/>
              </a:spcBef>
              <a:buNone/>
            </a:pPr>
            <a:r>
              <a:rPr lang="en" sz="3000">
                <a:solidFill>
                  <a:srgbClr val="000000"/>
                </a:solidFill>
                <a:latin typeface="Times New Roman"/>
                <a:ea typeface="Times New Roman"/>
                <a:cs typeface="Times New Roman"/>
                <a:sym typeface="Times New Roman"/>
              </a:rPr>
              <a:t>-</a:t>
            </a:r>
            <a:r>
              <a:rPr lang="en" sz="3600">
                <a:solidFill>
                  <a:srgbClr val="000000"/>
                </a:solidFill>
                <a:latin typeface="Times New Roman"/>
                <a:ea typeface="Times New Roman"/>
                <a:cs typeface="Times New Roman"/>
                <a:sym typeface="Times New Roman"/>
              </a:rPr>
              <a:t>William Shakespeare wrote 37 plays and 154 sonnets.</a:t>
            </a:r>
            <a:r>
              <a:rPr lang="en" sz="3000">
                <a:solidFill>
                  <a:srgbClr val="000000"/>
                </a:solidFill>
                <a:latin typeface="Times New Roman"/>
                <a:ea typeface="Times New Roman"/>
                <a:cs typeface="Times New Roman"/>
                <a:sym typeface="Times New Roman"/>
              </a:rPr>
              <a:t> </a:t>
            </a:r>
          </a:p>
          <a:p>
            <a:pPr lvl="0" rtl="0">
              <a:spcBef>
                <a:spcPts val="0"/>
              </a:spcBef>
              <a:buNone/>
            </a:pPr>
            <a:r>
              <a:t/>
            </a:r>
            <a:endParaRPr sz="3000">
              <a:solidFill>
                <a:srgbClr val="000000"/>
              </a:solidFill>
              <a:latin typeface="Times New Roman"/>
              <a:ea typeface="Times New Roman"/>
              <a:cs typeface="Times New Roman"/>
              <a:sym typeface="Times New Roman"/>
            </a:endParaRPr>
          </a:p>
          <a:p>
            <a:pPr lvl="0" rtl="0">
              <a:spcBef>
                <a:spcPts val="0"/>
              </a:spcBef>
              <a:buNone/>
            </a:pPr>
            <a:r>
              <a:t/>
            </a:r>
            <a:endParaRPr sz="3000">
              <a:solidFill>
                <a:srgbClr val="000000"/>
              </a:solidFill>
              <a:latin typeface="Times New Roman"/>
              <a:ea typeface="Times New Roman"/>
              <a:cs typeface="Times New Roman"/>
              <a:sym typeface="Times New Roman"/>
            </a:endParaRPr>
          </a:p>
          <a:p>
            <a:pPr lvl="0" rtl="0">
              <a:spcBef>
                <a:spcPts val="0"/>
              </a:spcBef>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48" name="Shape 148"/>
          <p:cNvSpPr txBox="1"/>
          <p:nvPr>
            <p:ph idx="1" type="body"/>
          </p:nvPr>
        </p:nvSpPr>
        <p:spPr>
          <a:xfrm>
            <a:off x="471900" y="1813075"/>
            <a:ext cx="8222100" cy="3135299"/>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sz="3000">
                <a:latin typeface="Times New Roman"/>
                <a:ea typeface="Times New Roman"/>
                <a:cs typeface="Times New Roman"/>
                <a:sym typeface="Times New Roman"/>
              </a:rPr>
              <a:t>Answer: It’s complicated </a:t>
            </a:r>
          </a:p>
          <a:p>
            <a:pPr rtl="0">
              <a:spcBef>
                <a:spcPts val="0"/>
              </a:spcBef>
              <a:buNone/>
            </a:pPr>
            <a:r>
              <a:rPr lang="en" sz="3000">
                <a:latin typeface="Times New Roman"/>
                <a:ea typeface="Times New Roman"/>
                <a:cs typeface="Times New Roman"/>
                <a:sym typeface="Times New Roman"/>
              </a:rPr>
              <a:t>Shakespeare’s name has been attached to at least that many plays.</a:t>
            </a:r>
          </a:p>
          <a:p>
            <a:pPr lvl="0" rtl="0">
              <a:spcBef>
                <a:spcPts val="0"/>
              </a:spcBef>
              <a:buNone/>
            </a:pPr>
            <a:r>
              <a:rPr lang="en" sz="3000">
                <a:latin typeface="Times New Roman"/>
                <a:ea typeface="Times New Roman"/>
                <a:cs typeface="Times New Roman"/>
                <a:sym typeface="Times New Roman"/>
              </a:rPr>
              <a:t>-There could be more or less </a:t>
            </a:r>
            <a:br>
              <a:rPr lang="en" sz="3000">
                <a:latin typeface="Times New Roman"/>
                <a:ea typeface="Times New Roman"/>
                <a:cs typeface="Times New Roman"/>
                <a:sym typeface="Times New Roman"/>
              </a:rPr>
            </a:br>
            <a:r>
              <a:rPr lang="en" sz="3000">
                <a:latin typeface="Times New Roman"/>
                <a:ea typeface="Times New Roman"/>
                <a:cs typeface="Times New Roman"/>
                <a:sym typeface="Times New Roman"/>
              </a:rPr>
              <a:t>-Different ideas of authorship.</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54" name="Shape 154"/>
          <p:cNvSpPr txBox="1"/>
          <p:nvPr>
            <p:ph idx="1" type="body"/>
          </p:nvPr>
        </p:nvSpPr>
        <p:spPr>
          <a:xfrm>
            <a:off x="460950" y="1756325"/>
            <a:ext cx="8222100" cy="32199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sz="3000">
                <a:latin typeface="Times New Roman"/>
                <a:ea typeface="Times New Roman"/>
                <a:cs typeface="Times New Roman"/>
                <a:sym typeface="Times New Roman"/>
              </a:rPr>
              <a:t>-Each actor in the play receives their own lines </a:t>
            </a:r>
          </a:p>
          <a:p>
            <a:pPr rtl="0">
              <a:spcBef>
                <a:spcPts val="0"/>
              </a:spcBef>
              <a:buNone/>
            </a:pPr>
            <a:r>
              <a:rPr lang="en" sz="3000">
                <a:latin typeface="Times New Roman"/>
                <a:ea typeface="Times New Roman"/>
                <a:cs typeface="Times New Roman"/>
                <a:sym typeface="Times New Roman"/>
              </a:rPr>
              <a:t>-Few of his works were published during his lifetime.</a:t>
            </a:r>
          </a:p>
          <a:p>
            <a:pPr rtl="0">
              <a:spcBef>
                <a:spcPts val="0"/>
              </a:spcBef>
              <a:buNone/>
            </a:pPr>
            <a:r>
              <a:rPr lang="en" sz="3000">
                <a:latin typeface="Times New Roman"/>
                <a:ea typeface="Times New Roman"/>
                <a:cs typeface="Times New Roman"/>
                <a:sym typeface="Times New Roman"/>
              </a:rPr>
              <a:t>-There is no physical evidence that he was paid</a:t>
            </a:r>
          </a:p>
          <a:p>
            <a:pPr rtl="0">
              <a:spcBef>
                <a:spcPts val="0"/>
              </a:spcBef>
              <a:buNone/>
            </a:pPr>
            <a:r>
              <a:rPr lang="en" sz="3000">
                <a:latin typeface="Times New Roman"/>
                <a:ea typeface="Times New Roman"/>
                <a:cs typeface="Times New Roman"/>
                <a:sym typeface="Times New Roman"/>
              </a:rPr>
              <a:t>-Drama was often collaborative and changed </a:t>
            </a:r>
          </a:p>
          <a:p>
            <a:pPr rtl="0">
              <a:spcBef>
                <a:spcPts val="0"/>
              </a:spcBef>
              <a:buNone/>
            </a:pPr>
            <a:r>
              <a:t/>
            </a:r>
            <a:endParaRPr sz="3000">
              <a:latin typeface="Times New Roman"/>
              <a:ea typeface="Times New Roman"/>
              <a:cs typeface="Times New Roman"/>
              <a:sym typeface="Times New Roman"/>
            </a:endParaRPr>
          </a:p>
          <a:p>
            <a:pPr lvl="0" rtl="0">
              <a:spcBef>
                <a:spcPts val="0"/>
              </a:spcBef>
              <a:buNone/>
            </a:pPr>
            <a:r>
              <a:t/>
            </a:r>
            <a:endParaRPr sz="3000">
              <a:latin typeface="Times New Roman"/>
              <a:ea typeface="Times New Roman"/>
              <a:cs typeface="Times New Roman"/>
              <a:sym typeface="Times New Roman"/>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572475" y="1981725"/>
            <a:ext cx="3358500" cy="1012799"/>
          </a:xfrm>
          <a:prstGeom prst="rect">
            <a:avLst/>
          </a:prstGeom>
        </p:spPr>
        <p:txBody>
          <a:bodyPr anchorCtr="0" anchor="ctr" bIns="91425" lIns="91425" rIns="91425" tIns="91425">
            <a:noAutofit/>
          </a:bodyPr>
          <a:lstStyle/>
          <a:p>
            <a:pPr lvl="0" rtl="0">
              <a:spcBef>
                <a:spcPts val="0"/>
              </a:spcBef>
              <a:buNone/>
            </a:pPr>
            <a:r>
              <a:rPr lang="en"/>
              <a:t>Shakespeare the Actor</a:t>
            </a:r>
          </a:p>
        </p:txBody>
      </p:sp>
      <p:pic>
        <p:nvPicPr>
          <p:cNvPr id="160" name="Shape 160"/>
          <p:cNvPicPr preferRelativeResize="0"/>
          <p:nvPr/>
        </p:nvPicPr>
        <p:blipFill>
          <a:blip r:embed="rId3">
            <a:alphaModFix/>
          </a:blip>
          <a:stretch>
            <a:fillRect/>
          </a:stretch>
        </p:blipFill>
        <p:spPr>
          <a:xfrm>
            <a:off x="4000500" y="970923"/>
            <a:ext cx="4714099" cy="320165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66" name="Shape 166"/>
          <p:cNvSpPr txBox="1"/>
          <p:nvPr>
            <p:ph idx="1" type="body"/>
          </p:nvPr>
        </p:nvSpPr>
        <p:spPr>
          <a:xfrm>
            <a:off x="460950" y="1756325"/>
            <a:ext cx="8222100" cy="32199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sz="3000">
                <a:latin typeface="Times New Roman"/>
                <a:ea typeface="Times New Roman"/>
                <a:cs typeface="Times New Roman"/>
                <a:sym typeface="Times New Roman"/>
              </a:rPr>
              <a:t>-154 is the number of collected sonnets</a:t>
            </a:r>
          </a:p>
          <a:p>
            <a:pPr lvl="0" rtl="0">
              <a:spcBef>
                <a:spcPts val="0"/>
              </a:spcBef>
              <a:buNone/>
            </a:pPr>
            <a:r>
              <a:rPr lang="en" sz="3000">
                <a:latin typeface="Times New Roman"/>
                <a:ea typeface="Times New Roman"/>
                <a:cs typeface="Times New Roman"/>
                <a:sym typeface="Times New Roman"/>
              </a:rPr>
              <a:t>-there are many more that exist within his plays.  (abab cdcd efef gg)</a:t>
            </a:r>
          </a:p>
          <a:p>
            <a:pPr lvl="0" rtl="0">
              <a:spcBef>
                <a:spcPts val="0"/>
              </a:spcBef>
              <a:buNone/>
            </a:pPr>
            <a:r>
              <a:t/>
            </a:r>
            <a:endParaRPr sz="3000">
              <a:latin typeface="Times New Roman"/>
              <a:ea typeface="Times New Roman"/>
              <a:cs typeface="Times New Roman"/>
              <a:sym typeface="Times New Roman"/>
            </a:endParaRPr>
          </a:p>
          <a:p>
            <a:pPr lvl="0" rtl="0">
              <a:spcBef>
                <a:spcPts val="0"/>
              </a:spcBef>
              <a:buNone/>
            </a:pPr>
            <a:r>
              <a:t/>
            </a:r>
            <a:endParaRPr sz="3000">
              <a:latin typeface="Times New Roman"/>
              <a:ea typeface="Times New Roman"/>
              <a:cs typeface="Times New Roman"/>
              <a:sym typeface="Times New Roman"/>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72" name="Shape 172"/>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600">
                <a:solidFill>
                  <a:srgbClr val="000000"/>
                </a:solidFill>
                <a:latin typeface="Times New Roman"/>
                <a:ea typeface="Times New Roman"/>
                <a:cs typeface="Times New Roman"/>
                <a:sym typeface="Times New Roman"/>
              </a:rPr>
              <a:t>William Shakespeare was married to an older woman, Anne Hathaway in 1582. She was eight or nine years older, and three months pregnant.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60950" y="2065350"/>
            <a:ext cx="8222100" cy="1012799"/>
          </a:xfrm>
          <a:prstGeom prst="rect">
            <a:avLst/>
          </a:prstGeom>
        </p:spPr>
        <p:txBody>
          <a:bodyPr anchorCtr="0" anchor="ctr" bIns="91425" lIns="91425" rIns="91425" tIns="91425">
            <a:noAutofit/>
          </a:bodyPr>
          <a:lstStyle/>
          <a:p>
            <a:pPr rtl="0">
              <a:spcBef>
                <a:spcPts val="0"/>
              </a:spcBef>
              <a:buNone/>
            </a:pPr>
            <a:r>
              <a:rPr lang="en"/>
              <a:t>Shakespeare</a:t>
            </a:r>
          </a:p>
          <a:p>
            <a:pPr>
              <a:spcBef>
                <a:spcPts val="0"/>
              </a:spcBef>
              <a:buNone/>
            </a:pPr>
            <a:r>
              <a:rPr lang="en"/>
              <a:t> </a:t>
            </a:r>
          </a:p>
        </p:txBody>
      </p:sp>
      <p:pic>
        <p:nvPicPr>
          <p:cNvPr id="70" name="Shape 70"/>
          <p:cNvPicPr preferRelativeResize="0"/>
          <p:nvPr/>
        </p:nvPicPr>
        <p:blipFill>
          <a:blip r:embed="rId3">
            <a:alphaModFix/>
          </a:blip>
          <a:stretch>
            <a:fillRect/>
          </a:stretch>
        </p:blipFill>
        <p:spPr>
          <a:xfrm>
            <a:off x="4078300" y="1297475"/>
            <a:ext cx="4691300" cy="2814774"/>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78" name="Shape 178"/>
          <p:cNvSpPr txBox="1"/>
          <p:nvPr>
            <p:ph idx="1" type="body"/>
          </p:nvPr>
        </p:nvSpPr>
        <p:spPr>
          <a:xfrm>
            <a:off x="471900" y="1919075"/>
            <a:ext cx="8222100" cy="2710200"/>
          </a:xfrm>
          <a:prstGeom prst="rect">
            <a:avLst/>
          </a:prstGeom>
        </p:spPr>
        <p:txBody>
          <a:bodyPr anchorCtr="0" anchor="t" bIns="91425" lIns="91425" rIns="91425" tIns="91425">
            <a:noAutofit/>
          </a:bodyPr>
          <a:lstStyle/>
          <a:p>
            <a:pPr rtl="0">
              <a:spcBef>
                <a:spcPts val="0"/>
              </a:spcBef>
              <a:buNone/>
            </a:pPr>
            <a:r>
              <a:rPr lang="en" sz="3600">
                <a:solidFill>
                  <a:srgbClr val="000000"/>
                </a:solidFill>
                <a:latin typeface="Times New Roman"/>
                <a:ea typeface="Times New Roman"/>
                <a:cs typeface="Times New Roman"/>
                <a:sym typeface="Times New Roman"/>
              </a:rPr>
              <a:t>Answer: Fact</a:t>
            </a:r>
          </a:p>
          <a:p>
            <a:pPr rtl="0">
              <a:spcBef>
                <a:spcPts val="0"/>
              </a:spcBef>
              <a:buNone/>
            </a:pPr>
            <a:r>
              <a:rPr lang="en" sz="3600">
                <a:solidFill>
                  <a:srgbClr val="000000"/>
                </a:solidFill>
                <a:latin typeface="Times New Roman"/>
                <a:ea typeface="Times New Roman"/>
                <a:cs typeface="Times New Roman"/>
                <a:sym typeface="Times New Roman"/>
              </a:rPr>
              <a:t>-What is unclear is if it was a forced or shotgun wedding.</a:t>
            </a:r>
          </a:p>
          <a:p>
            <a:pPr lvl="0" rtl="0">
              <a:spcBef>
                <a:spcPts val="0"/>
              </a:spcBef>
              <a:buNone/>
            </a:pPr>
            <a:r>
              <a:t/>
            </a:r>
            <a:endParaRPr sz="36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655125" y="529675"/>
            <a:ext cx="4126199" cy="1310400"/>
          </a:xfrm>
          <a:prstGeom prst="rect">
            <a:avLst/>
          </a:prstGeom>
        </p:spPr>
        <p:txBody>
          <a:bodyPr anchorCtr="0" anchor="ctr" bIns="91425" lIns="91425" rIns="91425" tIns="91425">
            <a:noAutofit/>
          </a:bodyPr>
          <a:lstStyle/>
          <a:p>
            <a:pPr lvl="0" rtl="0">
              <a:spcBef>
                <a:spcPts val="0"/>
              </a:spcBef>
              <a:buNone/>
            </a:pPr>
            <a:r>
              <a:rPr lang="en"/>
              <a:t>Anne Hathaway</a:t>
            </a:r>
          </a:p>
        </p:txBody>
      </p:sp>
      <p:pic>
        <p:nvPicPr>
          <p:cNvPr id="184" name="Shape 184"/>
          <p:cNvPicPr preferRelativeResize="0"/>
          <p:nvPr/>
        </p:nvPicPr>
        <p:blipFill>
          <a:blip r:embed="rId3">
            <a:alphaModFix/>
          </a:blip>
          <a:stretch>
            <a:fillRect/>
          </a:stretch>
        </p:blipFill>
        <p:spPr>
          <a:xfrm>
            <a:off x="5280712" y="399636"/>
            <a:ext cx="2875775" cy="4150325"/>
          </a:xfrm>
          <a:prstGeom prst="rect">
            <a:avLst/>
          </a:prstGeom>
          <a:noFill/>
          <a:ln>
            <a:noFill/>
          </a:ln>
        </p:spPr>
      </p:pic>
      <p:pic>
        <p:nvPicPr>
          <p:cNvPr id="185" name="Shape 185"/>
          <p:cNvPicPr preferRelativeResize="0"/>
          <p:nvPr/>
        </p:nvPicPr>
        <p:blipFill>
          <a:blip r:embed="rId4">
            <a:alphaModFix/>
          </a:blip>
          <a:stretch>
            <a:fillRect/>
          </a:stretch>
        </p:blipFill>
        <p:spPr>
          <a:xfrm>
            <a:off x="1082987" y="2168700"/>
            <a:ext cx="2847975" cy="238125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91" name="Shape 191"/>
          <p:cNvSpPr txBox="1"/>
          <p:nvPr>
            <p:ph idx="1" type="body"/>
          </p:nvPr>
        </p:nvSpPr>
        <p:spPr>
          <a:xfrm>
            <a:off x="471900" y="1919075"/>
            <a:ext cx="8222100" cy="2710200"/>
          </a:xfrm>
          <a:prstGeom prst="rect">
            <a:avLst/>
          </a:prstGeom>
        </p:spPr>
        <p:txBody>
          <a:bodyPr anchorCtr="0" anchor="t" bIns="91425" lIns="91425" rIns="91425" tIns="91425">
            <a:noAutofit/>
          </a:bodyPr>
          <a:lstStyle/>
          <a:p>
            <a:pPr rtl="0">
              <a:spcBef>
                <a:spcPts val="0"/>
              </a:spcBef>
              <a:buNone/>
            </a:pPr>
            <a:r>
              <a:rPr lang="en" sz="3600">
                <a:solidFill>
                  <a:srgbClr val="000000"/>
                </a:solidFill>
                <a:latin typeface="Times New Roman"/>
                <a:ea typeface="Times New Roman"/>
                <a:cs typeface="Times New Roman"/>
                <a:sym typeface="Times New Roman"/>
              </a:rPr>
              <a:t>Evidence for shotgun wedding</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“second best bed” (Will’s will)</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Spent most of his life in London, away from her in Stratford </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Affair?</a:t>
            </a:r>
          </a:p>
          <a:p>
            <a:pPr lvl="0" rtl="0">
              <a:spcBef>
                <a:spcPts val="0"/>
              </a:spcBef>
              <a:buNone/>
            </a:pPr>
            <a:r>
              <a:t/>
            </a:r>
            <a:endParaRPr sz="36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97" name="Shape 197"/>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600">
                <a:solidFill>
                  <a:srgbClr val="000000"/>
                </a:solidFill>
                <a:latin typeface="Times New Roman"/>
                <a:ea typeface="Times New Roman"/>
                <a:cs typeface="Times New Roman"/>
                <a:sym typeface="Times New Roman"/>
              </a:rPr>
              <a:t>Evidence against shotgun wedding</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Retired in Stratford</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Other reasons for the bed</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Affair spelling error?</a:t>
            </a:r>
          </a:p>
          <a:p>
            <a:pPr indent="-457200" lvl="0" marL="457200" rtl="0">
              <a:spcBef>
                <a:spcPts val="0"/>
              </a:spcBef>
              <a:buClr>
                <a:srgbClr val="000000"/>
              </a:buClr>
              <a:buSzPct val="100000"/>
              <a:buFont typeface="Times New Roman"/>
              <a:buChar char="-"/>
            </a:pPr>
            <a:r>
              <a:rPr lang="en" sz="3600">
                <a:solidFill>
                  <a:srgbClr val="000000"/>
                </a:solidFill>
                <a:latin typeface="Times New Roman"/>
                <a:ea typeface="Times New Roman"/>
                <a:cs typeface="Times New Roman"/>
                <a:sym typeface="Times New Roman"/>
              </a:rPr>
              <a:t>Three children, one died</a:t>
            </a:r>
          </a:p>
          <a:p>
            <a:pPr lvl="0" rtl="0">
              <a:spcBef>
                <a:spcPts val="0"/>
              </a:spcBef>
              <a:buNone/>
            </a:pPr>
            <a:r>
              <a:t/>
            </a:r>
            <a:endParaRPr sz="36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203" name="Shape 203"/>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600">
                <a:solidFill>
                  <a:srgbClr val="000000"/>
                </a:solidFill>
                <a:latin typeface="Times New Roman"/>
                <a:ea typeface="Times New Roman"/>
                <a:cs typeface="Times New Roman"/>
                <a:sym typeface="Times New Roman"/>
              </a:rPr>
              <a:t>William Shakespeare was an Englishman who grew up in an illiterate lower-class household of a glove maker.</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209" name="Shape 209"/>
          <p:cNvSpPr txBox="1"/>
          <p:nvPr>
            <p:ph idx="1" type="body"/>
          </p:nvPr>
        </p:nvSpPr>
        <p:spPr>
          <a:xfrm>
            <a:off x="471900" y="1603000"/>
            <a:ext cx="8222100" cy="3916800"/>
          </a:xfrm>
          <a:prstGeom prst="rect">
            <a:avLst/>
          </a:prstGeom>
        </p:spPr>
        <p:txBody>
          <a:bodyPr anchorCtr="0" anchor="t" bIns="91425" lIns="91425" rIns="91425" tIns="91425">
            <a:noAutofit/>
          </a:bodyPr>
          <a:lstStyle/>
          <a:p>
            <a:pPr rtl="0">
              <a:spcBef>
                <a:spcPts val="0"/>
              </a:spcBef>
              <a:buNone/>
            </a:pPr>
            <a:r>
              <a:rPr lang="en" sz="3600">
                <a:solidFill>
                  <a:srgbClr val="000000"/>
                </a:solidFill>
                <a:latin typeface="Times New Roman"/>
                <a:ea typeface="Times New Roman"/>
                <a:cs typeface="Times New Roman"/>
                <a:sym typeface="Times New Roman"/>
              </a:rPr>
              <a:t>Answer: </a:t>
            </a:r>
            <a:r>
              <a:rPr lang="en" sz="3000">
                <a:solidFill>
                  <a:srgbClr val="000000"/>
                </a:solidFill>
                <a:latin typeface="Times New Roman"/>
                <a:ea typeface="Times New Roman"/>
                <a:cs typeface="Times New Roman"/>
                <a:sym typeface="Times New Roman"/>
              </a:rPr>
              <a:t>Fact, A man named William Shakespeare did in fact grow up in an illiterate household.</a:t>
            </a:r>
          </a:p>
          <a:p>
            <a:pPr rtl="0">
              <a:spcBef>
                <a:spcPts val="0"/>
              </a:spcBef>
              <a:buNone/>
            </a:pPr>
            <a:r>
              <a:rPr lang="en" sz="3000">
                <a:solidFill>
                  <a:srgbClr val="000000"/>
                </a:solidFill>
                <a:latin typeface="Times New Roman"/>
                <a:ea typeface="Times New Roman"/>
                <a:cs typeface="Times New Roman"/>
                <a:sym typeface="Times New Roman"/>
              </a:rPr>
              <a:t>-But, scholars question a poor man’s ability to have created his body of works about Kings. </a:t>
            </a:r>
          </a:p>
          <a:p>
            <a:pPr lvl="0" rtl="0">
              <a:spcBef>
                <a:spcPts val="0"/>
              </a:spcBef>
              <a:buNone/>
            </a:pPr>
            <a:r>
              <a:rPr lang="en" sz="3000">
                <a:solidFill>
                  <a:srgbClr val="000000"/>
                </a:solidFill>
                <a:latin typeface="Times New Roman"/>
                <a:ea typeface="Times New Roman"/>
                <a:cs typeface="Times New Roman"/>
                <a:sym typeface="Times New Roman"/>
              </a:rPr>
              <a:t>-Merit and not birth.</a:t>
            </a:r>
          </a:p>
          <a:p>
            <a:pPr lvl="0" rtl="0">
              <a:spcBef>
                <a:spcPts val="0"/>
              </a:spcBef>
              <a:buNone/>
            </a:pPr>
            <a:r>
              <a:t/>
            </a:r>
            <a:endParaRPr sz="36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572475" y="1981725"/>
            <a:ext cx="3358500" cy="1012799"/>
          </a:xfrm>
          <a:prstGeom prst="rect">
            <a:avLst/>
          </a:prstGeom>
        </p:spPr>
        <p:txBody>
          <a:bodyPr anchorCtr="0" anchor="ctr" bIns="91425" lIns="91425" rIns="91425" tIns="91425">
            <a:noAutofit/>
          </a:bodyPr>
          <a:lstStyle/>
          <a:p>
            <a:pPr lvl="0" rtl="0">
              <a:spcBef>
                <a:spcPts val="0"/>
              </a:spcBef>
              <a:buNone/>
            </a:pPr>
            <a:r>
              <a:rPr lang="en"/>
              <a:t>We may never know?</a:t>
            </a:r>
          </a:p>
        </p:txBody>
      </p:sp>
      <p:pic>
        <p:nvPicPr>
          <p:cNvPr id="215" name="Shape 215"/>
          <p:cNvPicPr preferRelativeResize="0"/>
          <p:nvPr/>
        </p:nvPicPr>
        <p:blipFill>
          <a:blip r:embed="rId3">
            <a:alphaModFix/>
          </a:blip>
          <a:stretch>
            <a:fillRect/>
          </a:stretch>
        </p:blipFill>
        <p:spPr>
          <a:xfrm>
            <a:off x="4750324" y="780951"/>
            <a:ext cx="3125225" cy="3889900"/>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1249225"/>
            <a:ext cx="8520599" cy="3281100"/>
          </a:xfrm>
          <a:prstGeom prst="rect">
            <a:avLst/>
          </a:prstGeom>
        </p:spPr>
        <p:txBody>
          <a:bodyPr anchorCtr="0" anchor="b" bIns="91425" lIns="91425" rIns="91425" tIns="91425">
            <a:noAutofit/>
          </a:bodyPr>
          <a:lstStyle/>
          <a:p>
            <a:pPr rtl="0">
              <a:spcBef>
                <a:spcPts val="0"/>
              </a:spcBef>
              <a:buNone/>
            </a:pPr>
            <a:r>
              <a:t/>
            </a:r>
            <a:endParaRPr/>
          </a:p>
          <a:p>
            <a:pPr>
              <a:spcBef>
                <a:spcPts val="0"/>
              </a:spcBef>
              <a:buNone/>
            </a:pPr>
            <a:r>
              <a:rPr lang="en"/>
              <a:t>no one knows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195800" y="2843575"/>
            <a:ext cx="4045199" cy="2076900"/>
          </a:xfrm>
          <a:prstGeom prst="rect">
            <a:avLst/>
          </a:prstGeom>
        </p:spPr>
        <p:txBody>
          <a:bodyPr anchorCtr="0" anchor="b" bIns="91425" lIns="91425" rIns="91425" tIns="91425">
            <a:noAutofit/>
          </a:bodyPr>
          <a:lstStyle/>
          <a:p>
            <a:pPr algn="l">
              <a:spcBef>
                <a:spcPts val="0"/>
              </a:spcBef>
              <a:buNone/>
            </a:pPr>
            <a:r>
              <a:rPr lang="en"/>
              <a:t>People have their own motives to prove or disprove his legitimacy.</a:t>
            </a:r>
          </a:p>
        </p:txBody>
      </p:sp>
      <p:pic>
        <p:nvPicPr>
          <p:cNvPr id="226" name="Shape 226"/>
          <p:cNvPicPr preferRelativeResize="0"/>
          <p:nvPr/>
        </p:nvPicPr>
        <p:blipFill>
          <a:blip r:embed="rId3">
            <a:alphaModFix/>
          </a:blip>
          <a:stretch>
            <a:fillRect/>
          </a:stretch>
        </p:blipFill>
        <p:spPr>
          <a:xfrm>
            <a:off x="6199550" y="278775"/>
            <a:ext cx="1895000" cy="4641700"/>
          </a:xfrm>
          <a:prstGeom prst="rect">
            <a:avLst/>
          </a:prstGeom>
          <a:noFill/>
          <a:ln>
            <a:noFill/>
          </a:ln>
        </p:spPr>
      </p:pic>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490250" y="488250"/>
            <a:ext cx="4681200" cy="3944400"/>
          </a:xfrm>
          <a:prstGeom prst="rect">
            <a:avLst/>
          </a:prstGeom>
        </p:spPr>
        <p:txBody>
          <a:bodyPr anchorCtr="0" anchor="ctr" bIns="91425" lIns="91425" rIns="91425" tIns="91425">
            <a:noAutofit/>
          </a:bodyPr>
          <a:lstStyle/>
          <a:p>
            <a:pPr rtl="0">
              <a:spcBef>
                <a:spcPts val="0"/>
              </a:spcBef>
              <a:buNone/>
            </a:pPr>
            <a:r>
              <a:rPr lang="en" sz="4800"/>
              <a:t>Do you enjoy his work?</a:t>
            </a:r>
          </a:p>
          <a:p>
            <a:pPr rtl="0">
              <a:spcBef>
                <a:spcPts val="0"/>
              </a:spcBef>
              <a:buNone/>
            </a:pPr>
            <a:r>
              <a:rPr lang="en" sz="4800"/>
              <a:t>Is he important?</a:t>
            </a:r>
          </a:p>
          <a:p>
            <a:pPr rtl="0">
              <a:spcBef>
                <a:spcPts val="0"/>
              </a:spcBef>
              <a:buNone/>
            </a:pPr>
            <a:r>
              <a:rPr lang="en" sz="4800"/>
              <a:t>If so, why?</a:t>
            </a:r>
          </a:p>
          <a:p>
            <a:pPr>
              <a:spcBef>
                <a:spcPts val="0"/>
              </a:spcBef>
              <a:buNone/>
            </a:pPr>
            <a:r>
              <a:rPr lang="en" sz="4800"/>
              <a:t>Is it worth studying?</a:t>
            </a:r>
          </a:p>
        </p:txBody>
      </p:sp>
      <p:sp>
        <p:nvSpPr>
          <p:cNvPr id="232" name="Shape 232">
            <a:hlinkClick/>
          </p:cNvPr>
          <p:cNvSpPr/>
          <p:nvPr/>
        </p:nvSpPr>
        <p:spPr>
          <a:xfrm>
            <a:off x="5171450" y="1979700"/>
            <a:ext cx="3586474" cy="2689849"/>
          </a:xfrm>
          <a:prstGeom prst="rect">
            <a:avLst/>
          </a:prstGeom>
          <a:blipFill>
            <a:blip r:embed="rId3">
              <a:alphaModFix/>
            </a:blip>
            <a:stretch>
              <a:fillRect/>
            </a:stretch>
          </a:blipFill>
          <a:ln>
            <a:noFill/>
          </a:ln>
        </p:spPr>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71900" y="738725"/>
            <a:ext cx="8222100" cy="767699"/>
          </a:xfrm>
          <a:prstGeom prst="rect">
            <a:avLst/>
          </a:prstGeom>
        </p:spPr>
        <p:txBody>
          <a:bodyPr anchorCtr="0" anchor="b" bIns="91425" lIns="91425" rIns="91425" tIns="91425">
            <a:noAutofit/>
          </a:bodyPr>
          <a:lstStyle/>
          <a:p>
            <a:pPr>
              <a:spcBef>
                <a:spcPts val="0"/>
              </a:spcBef>
              <a:buNone/>
            </a:pPr>
            <a:r>
              <a:rPr lang="en"/>
              <a:t>Shakespeare Fact or Fiction</a:t>
            </a:r>
          </a:p>
        </p:txBody>
      </p:sp>
      <p:sp>
        <p:nvSpPr>
          <p:cNvPr id="76" name="Shape 76"/>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600">
                <a:solidFill>
                  <a:srgbClr val="000000"/>
                </a:solidFill>
                <a:latin typeface="Times New Roman"/>
                <a:ea typeface="Times New Roman"/>
                <a:cs typeface="Times New Roman"/>
                <a:sym typeface="Times New Roman"/>
              </a:rPr>
              <a:t>William Shakespeare was born on Oct. 23 1564, St George’s Day (St. George is the patron saint of England.)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82" name="Shape 82"/>
          <p:cNvSpPr txBox="1"/>
          <p:nvPr>
            <p:ph idx="1" type="body"/>
          </p:nvPr>
        </p:nvSpPr>
        <p:spPr>
          <a:xfrm>
            <a:off x="471900" y="1919075"/>
            <a:ext cx="8222100" cy="2710200"/>
          </a:xfrm>
          <a:prstGeom prst="rect">
            <a:avLst/>
          </a:prstGeom>
        </p:spPr>
        <p:txBody>
          <a:bodyPr anchorCtr="0" anchor="t" bIns="91425" lIns="91425" rIns="91425" tIns="91425">
            <a:noAutofit/>
          </a:bodyPr>
          <a:lstStyle/>
          <a:p>
            <a:pPr rtl="0">
              <a:spcBef>
                <a:spcPts val="0"/>
              </a:spcBef>
              <a:buNone/>
            </a:pPr>
            <a:r>
              <a:rPr lang="en" sz="3000">
                <a:solidFill>
                  <a:srgbClr val="000000"/>
                </a:solidFill>
                <a:latin typeface="Times New Roman"/>
                <a:ea typeface="Times New Roman"/>
                <a:cs typeface="Times New Roman"/>
                <a:sym typeface="Times New Roman"/>
              </a:rPr>
              <a:t>-Answer: Possible FACT -21, 22, or 23?</a:t>
            </a:r>
          </a:p>
          <a:p>
            <a:pPr rtl="0">
              <a:spcBef>
                <a:spcPts val="0"/>
              </a:spcBef>
              <a:buNone/>
            </a:pPr>
            <a:r>
              <a:rPr lang="en" sz="3000">
                <a:solidFill>
                  <a:srgbClr val="000000"/>
                </a:solidFill>
                <a:latin typeface="Times New Roman"/>
                <a:ea typeface="Times New Roman"/>
                <a:cs typeface="Times New Roman"/>
                <a:sym typeface="Times New Roman"/>
              </a:rPr>
              <a:t>-This date was selected </a:t>
            </a:r>
          </a:p>
          <a:p>
            <a:pPr rtl="0">
              <a:spcBef>
                <a:spcPts val="0"/>
              </a:spcBef>
              <a:buNone/>
            </a:pPr>
            <a:r>
              <a:rPr lang="en" sz="3000">
                <a:solidFill>
                  <a:srgbClr val="000000"/>
                </a:solidFill>
                <a:latin typeface="Times New Roman"/>
                <a:ea typeface="Times New Roman"/>
                <a:cs typeface="Times New Roman"/>
                <a:sym typeface="Times New Roman"/>
              </a:rPr>
              <a:t>- Fuse him further into the mythical/ Godlike figure of England.</a:t>
            </a:r>
          </a:p>
          <a:p>
            <a:pPr lvl="0" rtl="0">
              <a:spcBef>
                <a:spcPts val="0"/>
              </a:spcBef>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60950" y="2065350"/>
            <a:ext cx="3358500" cy="1012799"/>
          </a:xfrm>
          <a:prstGeom prst="rect">
            <a:avLst/>
          </a:prstGeom>
        </p:spPr>
        <p:txBody>
          <a:bodyPr anchorCtr="0" anchor="ctr" bIns="91425" lIns="91425" rIns="91425" tIns="91425">
            <a:noAutofit/>
          </a:bodyPr>
          <a:lstStyle/>
          <a:p>
            <a:pPr lvl="0" rtl="0">
              <a:spcBef>
                <a:spcPts val="0"/>
              </a:spcBef>
              <a:buNone/>
            </a:pPr>
            <a:r>
              <a:rPr lang="en"/>
              <a:t>St. George</a:t>
            </a:r>
          </a:p>
        </p:txBody>
      </p:sp>
      <p:pic>
        <p:nvPicPr>
          <p:cNvPr id="88" name="Shape 88"/>
          <p:cNvPicPr preferRelativeResize="0"/>
          <p:nvPr/>
        </p:nvPicPr>
        <p:blipFill>
          <a:blip r:embed="rId3">
            <a:alphaModFix/>
          </a:blip>
          <a:stretch>
            <a:fillRect/>
          </a:stretch>
        </p:blipFill>
        <p:spPr>
          <a:xfrm>
            <a:off x="4453475" y="419100"/>
            <a:ext cx="3358499" cy="438844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460950" y="2065350"/>
            <a:ext cx="3358500" cy="1012799"/>
          </a:xfrm>
          <a:prstGeom prst="rect">
            <a:avLst/>
          </a:prstGeom>
        </p:spPr>
        <p:txBody>
          <a:bodyPr anchorCtr="0" anchor="ctr" bIns="91425" lIns="91425" rIns="91425" tIns="91425">
            <a:noAutofit/>
          </a:bodyPr>
          <a:lstStyle/>
          <a:p>
            <a:pPr lvl="0" rtl="0">
              <a:spcBef>
                <a:spcPts val="0"/>
              </a:spcBef>
              <a:buNone/>
            </a:pPr>
            <a:r>
              <a:rPr lang="en"/>
              <a:t>Shakespeare as God or mythical figure for England</a:t>
            </a:r>
          </a:p>
        </p:txBody>
      </p:sp>
      <p:pic>
        <p:nvPicPr>
          <p:cNvPr id="94" name="Shape 94"/>
          <p:cNvPicPr preferRelativeResize="0"/>
          <p:nvPr/>
        </p:nvPicPr>
        <p:blipFill>
          <a:blip r:embed="rId3">
            <a:alphaModFix/>
          </a:blip>
          <a:stretch>
            <a:fillRect/>
          </a:stretch>
        </p:blipFill>
        <p:spPr>
          <a:xfrm>
            <a:off x="5211882" y="892507"/>
            <a:ext cx="3358500" cy="33585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00" name="Shape 100"/>
          <p:cNvSpPr txBox="1"/>
          <p:nvPr>
            <p:ph idx="1" type="body"/>
          </p:nvPr>
        </p:nvSpPr>
        <p:spPr>
          <a:xfrm>
            <a:off x="471900" y="1849375"/>
            <a:ext cx="8222100" cy="2710200"/>
          </a:xfrm>
          <a:prstGeom prst="rect">
            <a:avLst/>
          </a:prstGeom>
        </p:spPr>
        <p:txBody>
          <a:bodyPr anchorCtr="0" anchor="t" bIns="91425" lIns="91425" rIns="91425" tIns="91425">
            <a:noAutofit/>
          </a:bodyPr>
          <a:lstStyle/>
          <a:p>
            <a:pPr lvl="0" rtl="0">
              <a:spcBef>
                <a:spcPts val="0"/>
              </a:spcBef>
              <a:buNone/>
            </a:pPr>
            <a:r>
              <a:rPr lang="en" sz="3600">
                <a:solidFill>
                  <a:srgbClr val="000000"/>
                </a:solidFill>
                <a:latin typeface="Times New Roman"/>
                <a:ea typeface="Times New Roman"/>
                <a:cs typeface="Times New Roman"/>
                <a:sym typeface="Times New Roman"/>
              </a:rPr>
              <a:t>William Shakespeare’s body of work is admired by all playwrights.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471900" y="738725"/>
            <a:ext cx="8222100" cy="767699"/>
          </a:xfrm>
          <a:prstGeom prst="rect">
            <a:avLst/>
          </a:prstGeom>
        </p:spPr>
        <p:txBody>
          <a:bodyPr anchorCtr="0" anchor="b" bIns="91425" lIns="91425" rIns="91425" tIns="91425">
            <a:noAutofit/>
          </a:bodyPr>
          <a:lstStyle/>
          <a:p>
            <a:pPr lvl="0" rtl="0">
              <a:spcBef>
                <a:spcPts val="0"/>
              </a:spcBef>
              <a:buNone/>
            </a:pPr>
            <a:r>
              <a:rPr lang="en"/>
              <a:t>Shakespeare Fact or Fiction</a:t>
            </a:r>
          </a:p>
        </p:txBody>
      </p:sp>
      <p:sp>
        <p:nvSpPr>
          <p:cNvPr id="106" name="Shape 106"/>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sz="3000">
                <a:solidFill>
                  <a:srgbClr val="000000"/>
                </a:solidFill>
                <a:latin typeface="Times New Roman"/>
                <a:ea typeface="Times New Roman"/>
                <a:cs typeface="Times New Roman"/>
                <a:sym typeface="Times New Roman"/>
              </a:rPr>
              <a:t>-Answer: FICTION</a:t>
            </a:r>
          </a:p>
          <a:p>
            <a:pPr lvl="0" rtl="0">
              <a:spcBef>
                <a:spcPts val="0"/>
              </a:spcBef>
              <a:buNone/>
            </a:pPr>
            <a:r>
              <a:rPr lang="en" sz="3000">
                <a:solidFill>
                  <a:srgbClr val="000000"/>
                </a:solidFill>
                <a:latin typeface="Times New Roman"/>
                <a:ea typeface="Times New Roman"/>
                <a:cs typeface="Times New Roman"/>
                <a:sym typeface="Times New Roman"/>
              </a:rPr>
              <a:t>Voltaire said that “Shakespeare is a drunken savage with some imagination whose plays can please only in London and Canada.”</a:t>
            </a:r>
          </a:p>
          <a:p>
            <a:pPr lvl="0" rtl="0">
              <a:spcBef>
                <a:spcPts val="0"/>
              </a:spcBef>
              <a:buNone/>
            </a:pPr>
            <a:r>
              <a:t/>
            </a:r>
            <a:endParaRPr sz="1400">
              <a:solidFill>
                <a:srgbClr val="000000"/>
              </a:solidFill>
              <a:latin typeface="Times New Roman"/>
              <a:ea typeface="Times New Roman"/>
              <a:cs typeface="Times New Roman"/>
              <a:sym typeface="Times New Roman"/>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460950" y="2065350"/>
            <a:ext cx="3358500" cy="1012799"/>
          </a:xfrm>
          <a:prstGeom prst="rect">
            <a:avLst/>
          </a:prstGeom>
        </p:spPr>
        <p:txBody>
          <a:bodyPr anchorCtr="0" anchor="ctr" bIns="91425" lIns="91425" rIns="91425" tIns="91425">
            <a:noAutofit/>
          </a:bodyPr>
          <a:lstStyle/>
          <a:p>
            <a:pPr lvl="0" rtl="0">
              <a:spcBef>
                <a:spcPts val="0"/>
              </a:spcBef>
              <a:buNone/>
            </a:pPr>
            <a:r>
              <a:rPr lang="en"/>
              <a:t>Voltaire</a:t>
            </a:r>
          </a:p>
        </p:txBody>
      </p:sp>
      <p:pic>
        <p:nvPicPr>
          <p:cNvPr id="112" name="Shape 112"/>
          <p:cNvPicPr preferRelativeResize="0"/>
          <p:nvPr/>
        </p:nvPicPr>
        <p:blipFill>
          <a:blip r:embed="rId3">
            <a:alphaModFix/>
          </a:blip>
          <a:stretch>
            <a:fillRect/>
          </a:stretch>
        </p:blipFill>
        <p:spPr>
          <a:xfrm>
            <a:off x="4348974" y="1075074"/>
            <a:ext cx="3273950" cy="327392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