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E691A0BE-A5B1-7141-9C69-325465B13E06}" type="datetimeFigureOut">
              <a:rPr lang="en-US" smtClean="0"/>
              <a:t>17-09-13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Myths, Legends, Fables &amp; Fairytales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Fairy Tales: 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Main character is often young and disadvantaged (orphan, cast out, abandoned…) This is usually resolved in the story, but there is little character development.</a:t>
            </a:r>
          </a:p>
          <a:p>
            <a:r>
              <a:rPr lang="en-US" dirty="0" smtClean="0"/>
              <a:t>Setting is a vague past period of time, which is never described in detail. A time when the unbelievable may be believed. (e.g. middle earth)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Harry Potter:</a:t>
            </a:r>
            <a:br>
              <a:rPr lang="en-US" dirty="0" smtClean="0"/>
            </a:br>
            <a:r>
              <a:rPr lang="en-US" dirty="0" smtClean="0"/>
              <a:t>The Fairytale?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24" y="2203659"/>
            <a:ext cx="6400529" cy="39387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32" y="2286000"/>
            <a:ext cx="7617668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archetype is an original model (arch=original) from which future stories derive such things as plot, characters, etc. </a:t>
            </a:r>
          </a:p>
          <a:p>
            <a:r>
              <a:rPr lang="en-US" dirty="0" smtClean="0"/>
              <a:t>Plot archetypes: two people fall in love, but something stands in the way; innocent maiden rescued by hero</a:t>
            </a:r>
          </a:p>
          <a:p>
            <a:r>
              <a:rPr lang="en-US" dirty="0" smtClean="0"/>
              <a:t>Character archetypes: wicked stepmother; innocent in danger; wise old man</a:t>
            </a:r>
          </a:p>
          <a:p>
            <a:r>
              <a:rPr lang="en-US" dirty="0" smtClean="0"/>
              <a:t>Setting archetypes: garden as paradise;  maze; forest</a:t>
            </a:r>
          </a:p>
          <a:p>
            <a:r>
              <a:rPr lang="en-US" dirty="0" smtClean="0"/>
              <a:t>Theme archetypes: life is often unfair; virtue is rewarded</a:t>
            </a:r>
          </a:p>
          <a:p>
            <a:r>
              <a:rPr lang="en-US" dirty="0" smtClean="0"/>
              <a:t>Symbol archetypes: water; fire; dove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A fable is a short, short story which provides a “lesson”</a:t>
            </a:r>
          </a:p>
          <a:p>
            <a:r>
              <a:rPr lang="en-US" dirty="0" smtClean="0"/>
              <a:t>A fable teaches a lesson related to improving human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Characters are animals which exhibit human characteristics.</a:t>
            </a:r>
          </a:p>
          <a:p>
            <a:r>
              <a:rPr lang="en-US" dirty="0" smtClean="0"/>
              <a:t>A fable’s style is simple and straightforward. </a:t>
            </a:r>
          </a:p>
          <a:p>
            <a:r>
              <a:rPr lang="en-US" dirty="0" smtClean="0"/>
              <a:t>The moral is usually (not always) stated at the end.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074067"/>
          </a:xfrm>
        </p:spPr>
        <p:txBody>
          <a:bodyPr/>
          <a:lstStyle/>
          <a:p>
            <a:r>
              <a:rPr lang="en-US" dirty="0" smtClean="0"/>
              <a:t>They are all stories</a:t>
            </a:r>
          </a:p>
          <a:p>
            <a:r>
              <a:rPr lang="en-US" dirty="0" smtClean="0"/>
              <a:t>They have plots, characters and setting</a:t>
            </a:r>
          </a:p>
          <a:p>
            <a:r>
              <a:rPr lang="en-US" dirty="0" smtClean="0"/>
              <a:t>Many of them contain the original models of plots, characters, settings, symbols and themes that we see in literature today. These are classed ARCHETYPES </a:t>
            </a:r>
            <a:br>
              <a:rPr lang="en-US" dirty="0" smtClean="0"/>
            </a:br>
            <a:r>
              <a:rPr lang="en-US" dirty="0" smtClean="0"/>
              <a:t>(more on this later)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46" y="2286000"/>
            <a:ext cx="7656154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In ancient Greece, the word “mythos” referred to any story. Now we use the term for hereditary stories. </a:t>
            </a:r>
          </a:p>
          <a:p>
            <a:r>
              <a:rPr lang="en-US" dirty="0" smtClean="0"/>
              <a:t>They are stories used to explain things people could not otherwise explain. Examples: What is lightning, Nature: heavens, seasons, geography; Man: life, victories, defeats, end; Gods: where they are from, the number, their roles and powers. </a:t>
            </a:r>
          </a:p>
          <a:p>
            <a:r>
              <a:rPr lang="en-US" dirty="0" smtClean="0"/>
              <a:t>Myths are a form of history (e.g. Troy), philosophy (assumptions in myth define peoples cultures), theology (basis for ritual), science (to understand phenomena, like the movement of the sun across the sky).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Why do we study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39" y="2286000"/>
            <a:ext cx="7704261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are the direct ancestor of today’s literature. (myth is extended metaphor and story).</a:t>
            </a:r>
          </a:p>
          <a:p>
            <a:r>
              <a:rPr lang="en-US" dirty="0" smtClean="0"/>
              <a:t>Throughout recorded history, stories and patterns we call myths have dominated human experience. </a:t>
            </a:r>
          </a:p>
          <a:p>
            <a:r>
              <a:rPr lang="en-US" dirty="0" smtClean="0"/>
              <a:t>They provide material for the study of human nature. (similar motifs and patterns are found in the subconscious world; e.g. Oedipus)</a:t>
            </a:r>
          </a:p>
          <a:p>
            <a:r>
              <a:rPr lang="en-US" dirty="0" smtClean="0"/>
              <a:t>To develop a sense of literature as entertainment (just read the myths of Aphrodite or Leda and the Swan!)</a:t>
            </a:r>
          </a:p>
          <a:p>
            <a:r>
              <a:rPr lang="en-US" dirty="0" smtClean="0"/>
              <a:t>They influence other great works of literature (e.g. Shakespeare, Milton, Marlowe, Keats, Spenser…)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Why study them?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Our language is rich with terms that derive from mythology. Understanding their origin helps us understand the words better and allows us to use them more effectively. </a:t>
            </a:r>
          </a:p>
          <a:p>
            <a:r>
              <a:rPr lang="en-US" dirty="0" smtClean="0"/>
              <a:t>They are inspirations for a lot of artists and musicians.</a:t>
            </a:r>
          </a:p>
          <a:p>
            <a:r>
              <a:rPr lang="en-US" dirty="0" smtClean="0"/>
              <a:t>It helps the writer/ reader understand and create universally significant patterns or character types (e.g. “hero” pattern).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They explain something (e.g. why does it get dark at night? How did life begin?)</a:t>
            </a:r>
          </a:p>
          <a:p>
            <a:r>
              <a:rPr lang="en-US" dirty="0" smtClean="0"/>
              <a:t>They contain gods, goddesses, and strange creatures as main characters. Humans mix with the gods and goddesses.</a:t>
            </a:r>
          </a:p>
          <a:p>
            <a:r>
              <a:rPr lang="en-US" dirty="0" smtClean="0"/>
              <a:t>Gods and goddesses have human characteristics (both good and bad)</a:t>
            </a:r>
          </a:p>
          <a:p>
            <a:r>
              <a:rPr lang="en-US" dirty="0" smtClean="0"/>
              <a:t>Myths have religious significance.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A legend is a fictitious story which contains a grain of (historical) truth</a:t>
            </a:r>
          </a:p>
          <a:p>
            <a:r>
              <a:rPr lang="en-US" dirty="0" smtClean="0"/>
              <a:t>Main character is human</a:t>
            </a:r>
          </a:p>
          <a:p>
            <a:r>
              <a:rPr lang="en-US" dirty="0" smtClean="0"/>
              <a:t>Examples: Robin Hood</a:t>
            </a:r>
          </a:p>
          <a:p>
            <a:pPr lvl="5"/>
            <a:r>
              <a:rPr lang="en-US" dirty="0" smtClean="0"/>
              <a:t>King Arthur</a:t>
            </a:r>
          </a:p>
          <a:p>
            <a:pPr lvl="5"/>
            <a:r>
              <a:rPr lang="en-US" dirty="0" smtClean="0"/>
              <a:t>St. George and the Dragon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George &amp; The Dragon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654" y="2450135"/>
            <a:ext cx="4993222" cy="37449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Characters such as witches, queens, giants, elves, dragons, ogres, talking animals, princesses and sometimes even fairies. </a:t>
            </a:r>
          </a:p>
          <a:p>
            <a:r>
              <a:rPr lang="en-US" dirty="0" smtClean="0"/>
              <a:t>Magical things happen. A princess may sleep for 100 years, a seal may become a girl…</a:t>
            </a:r>
          </a:p>
          <a:p>
            <a:r>
              <a:rPr lang="en-US" dirty="0" smtClean="0"/>
              <a:t>Objects may be enchanted. Mirrors talk, pumpkins become carriages…</a:t>
            </a:r>
          </a:p>
          <a:p>
            <a:r>
              <a:rPr lang="en-US" dirty="0" smtClean="0"/>
              <a:t>Many fairy tales have themes and morals.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35</TotalTime>
  <Words>720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Codex</vt:lpstr>
      <vt:lpstr>Myths, Legends, Fables &amp; Fairytales </vt:lpstr>
      <vt:lpstr>What are they?</vt:lpstr>
      <vt:lpstr>Myths: What are they?</vt:lpstr>
      <vt:lpstr>Myths: Why do we study them?</vt:lpstr>
      <vt:lpstr>Myths: Why study them? Continued</vt:lpstr>
      <vt:lpstr>Myths: Characteristics</vt:lpstr>
      <vt:lpstr>Legends</vt:lpstr>
      <vt:lpstr>St. George &amp; The Dragon</vt:lpstr>
      <vt:lpstr>Fairy Tales </vt:lpstr>
      <vt:lpstr>Fairy Tales:  Continued</vt:lpstr>
      <vt:lpstr>Harry Potter: The Fairytale?</vt:lpstr>
      <vt:lpstr>Archetypes</vt:lpstr>
      <vt:lpstr>Fables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Myths, Legends, Fables &amp; Fairytales </dc:title>
  <dc:creator>Vanessa</dc:creator>
  <cp:lastModifiedBy>Andrea Ibsen</cp:lastModifiedBy>
  <cp:revision>1</cp:revision>
  <dcterms:created xsi:type="dcterms:W3CDTF">2017-09-07T13:46:59Z</dcterms:created>
  <dcterms:modified xsi:type="dcterms:W3CDTF">2017-09-13T22:45:17Z</dcterms:modified>
</cp:coreProperties>
</file>